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30"/>
  </p:notesMasterIdLst>
  <p:sldIdLst>
    <p:sldId id="518" r:id="rId3"/>
    <p:sldId id="520" r:id="rId4"/>
    <p:sldId id="257" r:id="rId5"/>
    <p:sldId id="525" r:id="rId6"/>
    <p:sldId id="493" r:id="rId7"/>
    <p:sldId id="488" r:id="rId8"/>
    <p:sldId id="494" r:id="rId9"/>
    <p:sldId id="498" r:id="rId10"/>
    <p:sldId id="510" r:id="rId11"/>
    <p:sldId id="499" r:id="rId12"/>
    <p:sldId id="501" r:id="rId13"/>
    <p:sldId id="497" r:id="rId14"/>
    <p:sldId id="502" r:id="rId15"/>
    <p:sldId id="522" r:id="rId16"/>
    <p:sldId id="504" r:id="rId17"/>
    <p:sldId id="523" r:id="rId18"/>
    <p:sldId id="505" r:id="rId19"/>
    <p:sldId id="506" r:id="rId20"/>
    <p:sldId id="507" r:id="rId21"/>
    <p:sldId id="512" r:id="rId22"/>
    <p:sldId id="508" r:id="rId23"/>
    <p:sldId id="514" r:id="rId24"/>
    <p:sldId id="515" r:id="rId25"/>
    <p:sldId id="516" r:id="rId26"/>
    <p:sldId id="281" r:id="rId27"/>
    <p:sldId id="282" r:id="rId28"/>
    <p:sldId id="52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00"/>
    <a:srgbClr val="0000CC"/>
    <a:srgbClr val="FF0066"/>
    <a:srgbClr val="BB5181"/>
    <a:srgbClr val="B0C7E2"/>
    <a:srgbClr val="FFFFCC"/>
    <a:srgbClr val="FFCC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14" autoAdjust="0"/>
    <p:restoredTop sz="79354" autoAdjust="0"/>
  </p:normalViewPr>
  <p:slideViewPr>
    <p:cSldViewPr>
      <p:cViewPr varScale="1">
        <p:scale>
          <a:sx n="59" d="100"/>
          <a:sy n="59" d="100"/>
        </p:scale>
        <p:origin x="151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5588D-079D-47FC-9133-1257B85D7086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D0E9A5-CBAC-448E-874D-B303F5AF5E36}">
      <dgm:prSet phldrT="[Text]"/>
      <dgm:spPr>
        <a:solidFill>
          <a:srgbClr val="002060"/>
        </a:solidFill>
      </dgm:spPr>
      <dgm:t>
        <a:bodyPr/>
        <a:lstStyle/>
        <a:p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১। সরকারের বিভিন্ন অঙ্গের কাজসমূহ ব্যাখ্যা করতে পারবে</a:t>
          </a:r>
          <a:r>
            <a:rPr lang="en-US" dirty="0" smtClean="0">
              <a:ln w="11430"/>
              <a:latin typeface="NikoshBAN" pitchFamily="2" charset="0"/>
              <a:cs typeface="NikoshBAN" pitchFamily="2" charset="0"/>
            </a:rPr>
            <a:t>;</a:t>
          </a:r>
          <a:endParaRPr lang="en-US" dirty="0"/>
        </a:p>
      </dgm:t>
    </dgm:pt>
    <dgm:pt modelId="{77FB4845-5C61-49CB-A0E5-D7EE47F4D787}" type="parTrans" cxnId="{85377B0D-6D53-4E28-8578-686602C858F9}">
      <dgm:prSet/>
      <dgm:spPr/>
      <dgm:t>
        <a:bodyPr/>
        <a:lstStyle/>
        <a:p>
          <a:endParaRPr lang="en-US"/>
        </a:p>
      </dgm:t>
    </dgm:pt>
    <dgm:pt modelId="{D8539AD3-605C-43F3-8D63-C5D8A63CBFF0}" type="sibTrans" cxnId="{85377B0D-6D53-4E28-8578-686602C858F9}">
      <dgm:prSet/>
      <dgm:spPr/>
      <dgm:t>
        <a:bodyPr/>
        <a:lstStyle/>
        <a:p>
          <a:endParaRPr lang="en-US"/>
        </a:p>
      </dgm:t>
    </dgm:pt>
    <dgm:pt modelId="{BF2A5B9A-A51B-40FA-99EE-9A50A49EF4B2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২। </a:t>
          </a:r>
          <a:r>
            <a:rPr lang="en-US" dirty="0" err="1" smtClean="0">
              <a:ln w="11430"/>
              <a:latin typeface="NikoshBAN" pitchFamily="2" charset="0"/>
              <a:cs typeface="NikoshBAN" pitchFamily="2" charset="0"/>
            </a:rPr>
            <a:t>সরকারের</a:t>
          </a:r>
          <a:r>
            <a:rPr lang="en-US" dirty="0" smtClean="0">
              <a:ln w="11430"/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বিভিন্ন অঙ্গের কাজসমূ</a:t>
          </a:r>
          <a:r>
            <a:rPr lang="en-US" dirty="0" err="1" smtClean="0">
              <a:ln w="11430"/>
              <a:latin typeface="NikoshBAN" pitchFamily="2" charset="0"/>
              <a:cs typeface="NikoshBAN" pitchFamily="2" charset="0"/>
            </a:rPr>
            <a:t>হের</a:t>
          </a:r>
          <a:r>
            <a:rPr lang="en-US" dirty="0" smtClean="0">
              <a:ln w="11430"/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n w="11430"/>
              <a:latin typeface="NikoshBAN" pitchFamily="2" charset="0"/>
              <a:cs typeface="NikoshBAN" pitchFamily="2" charset="0"/>
            </a:rPr>
            <a:t>পার্থক্য</a:t>
          </a:r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 </a:t>
          </a:r>
          <a:r>
            <a:rPr lang="bn-IN" dirty="0" smtClean="0">
              <a:ln w="11430"/>
              <a:latin typeface="NikoshBAN" pitchFamily="2" charset="0"/>
              <a:cs typeface="NikoshBAN" pitchFamily="2" charset="0"/>
            </a:rPr>
            <a:t>চিহ্নিত</a:t>
          </a:r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 করতে পারবে</a:t>
          </a:r>
          <a:r>
            <a:rPr lang="en-US" dirty="0" smtClean="0">
              <a:ln w="11430"/>
              <a:latin typeface="NikoshBAN" pitchFamily="2" charset="0"/>
              <a:cs typeface="NikoshBAN" pitchFamily="2" charset="0"/>
            </a:rPr>
            <a:t>;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BC396DE2-2816-4C38-B67D-9E87D5FB83A2}" type="parTrans" cxnId="{5DEEBCE9-686C-4BEE-9B92-21D9553D6C4E}">
      <dgm:prSet/>
      <dgm:spPr/>
      <dgm:t>
        <a:bodyPr/>
        <a:lstStyle/>
        <a:p>
          <a:endParaRPr lang="en-US"/>
        </a:p>
      </dgm:t>
    </dgm:pt>
    <dgm:pt modelId="{84773551-BE20-4E3F-94E9-B012F070D902}" type="sibTrans" cxnId="{5DEEBCE9-686C-4BEE-9B92-21D9553D6C4E}">
      <dgm:prSet/>
      <dgm:spPr/>
      <dgm:t>
        <a:bodyPr/>
        <a:lstStyle/>
        <a:p>
          <a:endParaRPr lang="en-US"/>
        </a:p>
      </dgm:t>
    </dgm:pt>
    <dgm:pt modelId="{D2FC9A28-A221-49EB-B6BC-303087C1AC76}">
      <dgm:prSet phldrT="[Text]"/>
      <dgm:spPr>
        <a:solidFill>
          <a:srgbClr val="7030A0"/>
        </a:solidFill>
      </dgm:spPr>
      <dgm:t>
        <a:bodyPr/>
        <a:lstStyle/>
        <a:p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৩। সরকারের বিভিন্ন অঙ্গের কাজসমূহের তুলনা করতে পারবে।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7C80F6DC-2411-4A6C-A857-0C01D0ED48D9}" type="parTrans" cxnId="{E2A3F492-8F87-46F6-AB8C-5C914335A613}">
      <dgm:prSet/>
      <dgm:spPr/>
      <dgm:t>
        <a:bodyPr/>
        <a:lstStyle/>
        <a:p>
          <a:endParaRPr lang="en-US"/>
        </a:p>
      </dgm:t>
    </dgm:pt>
    <dgm:pt modelId="{E3A71A1D-88A4-4875-B2EF-E1A3F265F820}" type="sibTrans" cxnId="{E2A3F492-8F87-46F6-AB8C-5C914335A613}">
      <dgm:prSet/>
      <dgm:spPr/>
      <dgm:t>
        <a:bodyPr/>
        <a:lstStyle/>
        <a:p>
          <a:endParaRPr lang="en-US"/>
        </a:p>
      </dgm:t>
    </dgm:pt>
    <dgm:pt modelId="{93FD5DF6-B828-44A4-A8DA-099B27AB6FDA}" type="pres">
      <dgm:prSet presAssocID="{DA85588D-079D-47FC-9133-1257B85D70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DA654EE-9459-4446-B1FC-ED5A45700970}" type="pres">
      <dgm:prSet presAssocID="{DA85588D-079D-47FC-9133-1257B85D7086}" presName="Name1" presStyleCnt="0"/>
      <dgm:spPr/>
      <dgm:t>
        <a:bodyPr/>
        <a:lstStyle/>
        <a:p>
          <a:endParaRPr lang="en-US"/>
        </a:p>
      </dgm:t>
    </dgm:pt>
    <dgm:pt modelId="{E97E28AA-F6BE-4760-9B5F-255473E4A5F1}" type="pres">
      <dgm:prSet presAssocID="{DA85588D-079D-47FC-9133-1257B85D7086}" presName="cycle" presStyleCnt="0"/>
      <dgm:spPr/>
      <dgm:t>
        <a:bodyPr/>
        <a:lstStyle/>
        <a:p>
          <a:endParaRPr lang="en-US"/>
        </a:p>
      </dgm:t>
    </dgm:pt>
    <dgm:pt modelId="{EA2F3D3C-0E7F-4604-B26B-C05BBA539B4A}" type="pres">
      <dgm:prSet presAssocID="{DA85588D-079D-47FC-9133-1257B85D7086}" presName="srcNode" presStyleLbl="node1" presStyleIdx="0" presStyleCnt="3"/>
      <dgm:spPr/>
      <dgm:t>
        <a:bodyPr/>
        <a:lstStyle/>
        <a:p>
          <a:endParaRPr lang="en-US"/>
        </a:p>
      </dgm:t>
    </dgm:pt>
    <dgm:pt modelId="{749123FC-F793-4A31-9C87-B82B7891AC9E}" type="pres">
      <dgm:prSet presAssocID="{DA85588D-079D-47FC-9133-1257B85D7086}" presName="conn" presStyleLbl="parChTrans1D2" presStyleIdx="0" presStyleCnt="1"/>
      <dgm:spPr/>
      <dgm:t>
        <a:bodyPr/>
        <a:lstStyle/>
        <a:p>
          <a:endParaRPr lang="en-US"/>
        </a:p>
      </dgm:t>
    </dgm:pt>
    <dgm:pt modelId="{E5B902E3-AEB9-4583-9767-03C178E755E7}" type="pres">
      <dgm:prSet presAssocID="{DA85588D-079D-47FC-9133-1257B85D7086}" presName="extraNode" presStyleLbl="node1" presStyleIdx="0" presStyleCnt="3"/>
      <dgm:spPr/>
      <dgm:t>
        <a:bodyPr/>
        <a:lstStyle/>
        <a:p>
          <a:endParaRPr lang="en-US"/>
        </a:p>
      </dgm:t>
    </dgm:pt>
    <dgm:pt modelId="{0D41B5AB-A48F-4E6B-8861-AA7322D76CBC}" type="pres">
      <dgm:prSet presAssocID="{DA85588D-079D-47FC-9133-1257B85D7086}" presName="dstNode" presStyleLbl="node1" presStyleIdx="0" presStyleCnt="3"/>
      <dgm:spPr/>
      <dgm:t>
        <a:bodyPr/>
        <a:lstStyle/>
        <a:p>
          <a:endParaRPr lang="en-US"/>
        </a:p>
      </dgm:t>
    </dgm:pt>
    <dgm:pt modelId="{81CC448A-B002-4A89-BECE-1BEBB8DF324C}" type="pres">
      <dgm:prSet presAssocID="{6FD0E9A5-CBAC-448E-874D-B303F5AF5E3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BFB1B-BA8D-4B8E-BD77-70074829D3A3}" type="pres">
      <dgm:prSet presAssocID="{6FD0E9A5-CBAC-448E-874D-B303F5AF5E36}" presName="accent_1" presStyleCnt="0"/>
      <dgm:spPr/>
      <dgm:t>
        <a:bodyPr/>
        <a:lstStyle/>
        <a:p>
          <a:endParaRPr lang="en-US"/>
        </a:p>
      </dgm:t>
    </dgm:pt>
    <dgm:pt modelId="{509FE5A2-8089-4DAD-A831-16A037B798B6}" type="pres">
      <dgm:prSet presAssocID="{6FD0E9A5-CBAC-448E-874D-B303F5AF5E36}" presName="accentRepeatNode" presStyleLbl="solidFgAcc1" presStyleIdx="0" presStyleCnt="3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546C452-8902-420F-9600-02862C714814}" type="pres">
      <dgm:prSet presAssocID="{BF2A5B9A-A51B-40FA-99EE-9A50A49EF4B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A20B2-96B7-4472-9207-E8C9CD7D6AFF}" type="pres">
      <dgm:prSet presAssocID="{BF2A5B9A-A51B-40FA-99EE-9A50A49EF4B2}" presName="accent_2" presStyleCnt="0"/>
      <dgm:spPr/>
      <dgm:t>
        <a:bodyPr/>
        <a:lstStyle/>
        <a:p>
          <a:endParaRPr lang="en-US"/>
        </a:p>
      </dgm:t>
    </dgm:pt>
    <dgm:pt modelId="{2A62B645-327A-4458-B349-A9B283CE450B}" type="pres">
      <dgm:prSet presAssocID="{BF2A5B9A-A51B-40FA-99EE-9A50A49EF4B2}" presName="accentRepeatNode" presStyleLbl="solidFgAcc1" presStyleIdx="1" presStyleCnt="3"/>
      <dgm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CFE786-4C82-4AE0-B3A4-1F12FDAC9007}" type="pres">
      <dgm:prSet presAssocID="{D2FC9A28-A221-49EB-B6BC-303087C1AC7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9921F-C6CD-4309-AFD3-F7FDADA8F937}" type="pres">
      <dgm:prSet presAssocID="{D2FC9A28-A221-49EB-B6BC-303087C1AC76}" presName="accent_3" presStyleCnt="0"/>
      <dgm:spPr/>
      <dgm:t>
        <a:bodyPr/>
        <a:lstStyle/>
        <a:p>
          <a:endParaRPr lang="en-US"/>
        </a:p>
      </dgm:t>
    </dgm:pt>
    <dgm:pt modelId="{6B65FF5B-640F-4694-A269-2E39079492F0}" type="pres">
      <dgm:prSet presAssocID="{D2FC9A28-A221-49EB-B6BC-303087C1AC76}" presName="accentRepeatNode" presStyleLbl="solidFgAcc1" presStyleIdx="2" presStyleCnt="3"/>
      <dgm:spPr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A04C1119-4EF8-4307-8EE1-B5F3B36AA87F}" type="presOf" srcId="{DA85588D-079D-47FC-9133-1257B85D7086}" destId="{93FD5DF6-B828-44A4-A8DA-099B27AB6FDA}" srcOrd="0" destOrd="0" presId="urn:microsoft.com/office/officeart/2008/layout/VerticalCurvedList"/>
    <dgm:cxn modelId="{E2A3F492-8F87-46F6-AB8C-5C914335A613}" srcId="{DA85588D-079D-47FC-9133-1257B85D7086}" destId="{D2FC9A28-A221-49EB-B6BC-303087C1AC76}" srcOrd="2" destOrd="0" parTransId="{7C80F6DC-2411-4A6C-A857-0C01D0ED48D9}" sibTransId="{E3A71A1D-88A4-4875-B2EF-E1A3F265F820}"/>
    <dgm:cxn modelId="{5DEEBCE9-686C-4BEE-9B92-21D9553D6C4E}" srcId="{DA85588D-079D-47FC-9133-1257B85D7086}" destId="{BF2A5B9A-A51B-40FA-99EE-9A50A49EF4B2}" srcOrd="1" destOrd="0" parTransId="{BC396DE2-2816-4C38-B67D-9E87D5FB83A2}" sibTransId="{84773551-BE20-4E3F-94E9-B012F070D902}"/>
    <dgm:cxn modelId="{A8779A26-4037-434C-A6C0-2D45E4A38C4B}" type="presOf" srcId="{D2FC9A28-A221-49EB-B6BC-303087C1AC76}" destId="{0CCFE786-4C82-4AE0-B3A4-1F12FDAC9007}" srcOrd="0" destOrd="0" presId="urn:microsoft.com/office/officeart/2008/layout/VerticalCurvedList"/>
    <dgm:cxn modelId="{D87122D7-03DB-4B58-BDA9-60CE3D78FE9F}" type="presOf" srcId="{6FD0E9A5-CBAC-448E-874D-B303F5AF5E36}" destId="{81CC448A-B002-4A89-BECE-1BEBB8DF324C}" srcOrd="0" destOrd="0" presId="urn:microsoft.com/office/officeart/2008/layout/VerticalCurvedList"/>
    <dgm:cxn modelId="{96107FB7-59CA-4B96-8421-5FF84A734D72}" type="presOf" srcId="{D8539AD3-605C-43F3-8D63-C5D8A63CBFF0}" destId="{749123FC-F793-4A31-9C87-B82B7891AC9E}" srcOrd="0" destOrd="0" presId="urn:microsoft.com/office/officeart/2008/layout/VerticalCurvedList"/>
    <dgm:cxn modelId="{85377B0D-6D53-4E28-8578-686602C858F9}" srcId="{DA85588D-079D-47FC-9133-1257B85D7086}" destId="{6FD0E9A5-CBAC-448E-874D-B303F5AF5E36}" srcOrd="0" destOrd="0" parTransId="{77FB4845-5C61-49CB-A0E5-D7EE47F4D787}" sibTransId="{D8539AD3-605C-43F3-8D63-C5D8A63CBFF0}"/>
    <dgm:cxn modelId="{C582B7D9-FC3C-4319-943C-3F93D5E032AE}" type="presOf" srcId="{BF2A5B9A-A51B-40FA-99EE-9A50A49EF4B2}" destId="{1546C452-8902-420F-9600-02862C714814}" srcOrd="0" destOrd="0" presId="urn:microsoft.com/office/officeart/2008/layout/VerticalCurvedList"/>
    <dgm:cxn modelId="{EC4795FA-9AC3-4AB1-B54B-56E44E3B7141}" type="presParOf" srcId="{93FD5DF6-B828-44A4-A8DA-099B27AB6FDA}" destId="{9DA654EE-9459-4446-B1FC-ED5A45700970}" srcOrd="0" destOrd="0" presId="urn:microsoft.com/office/officeart/2008/layout/VerticalCurvedList"/>
    <dgm:cxn modelId="{30A83BAB-2C68-42A2-B5E1-3F71DEA00FD8}" type="presParOf" srcId="{9DA654EE-9459-4446-B1FC-ED5A45700970}" destId="{E97E28AA-F6BE-4760-9B5F-255473E4A5F1}" srcOrd="0" destOrd="0" presId="urn:microsoft.com/office/officeart/2008/layout/VerticalCurvedList"/>
    <dgm:cxn modelId="{DF10D8EA-6EC1-4E06-A56A-2C1428F8A974}" type="presParOf" srcId="{E97E28AA-F6BE-4760-9B5F-255473E4A5F1}" destId="{EA2F3D3C-0E7F-4604-B26B-C05BBA539B4A}" srcOrd="0" destOrd="0" presId="urn:microsoft.com/office/officeart/2008/layout/VerticalCurvedList"/>
    <dgm:cxn modelId="{E3525147-950E-4705-850F-2A0E3BC6C78B}" type="presParOf" srcId="{E97E28AA-F6BE-4760-9B5F-255473E4A5F1}" destId="{749123FC-F793-4A31-9C87-B82B7891AC9E}" srcOrd="1" destOrd="0" presId="urn:microsoft.com/office/officeart/2008/layout/VerticalCurvedList"/>
    <dgm:cxn modelId="{5A0D301F-1742-42FD-B1DD-37CCA854A173}" type="presParOf" srcId="{E97E28AA-F6BE-4760-9B5F-255473E4A5F1}" destId="{E5B902E3-AEB9-4583-9767-03C178E755E7}" srcOrd="2" destOrd="0" presId="urn:microsoft.com/office/officeart/2008/layout/VerticalCurvedList"/>
    <dgm:cxn modelId="{69BC53E4-752A-4C99-9C24-B062379BE729}" type="presParOf" srcId="{E97E28AA-F6BE-4760-9B5F-255473E4A5F1}" destId="{0D41B5AB-A48F-4E6B-8861-AA7322D76CBC}" srcOrd="3" destOrd="0" presId="urn:microsoft.com/office/officeart/2008/layout/VerticalCurvedList"/>
    <dgm:cxn modelId="{2070DA89-C967-45A5-8764-A78F4E39F3F8}" type="presParOf" srcId="{9DA654EE-9459-4446-B1FC-ED5A45700970}" destId="{81CC448A-B002-4A89-BECE-1BEBB8DF324C}" srcOrd="1" destOrd="0" presId="urn:microsoft.com/office/officeart/2008/layout/VerticalCurvedList"/>
    <dgm:cxn modelId="{F567430B-0C1E-424E-918F-74FD86F952F2}" type="presParOf" srcId="{9DA654EE-9459-4446-B1FC-ED5A45700970}" destId="{DE3BFB1B-BA8D-4B8E-BD77-70074829D3A3}" srcOrd="2" destOrd="0" presId="urn:microsoft.com/office/officeart/2008/layout/VerticalCurvedList"/>
    <dgm:cxn modelId="{51E8B168-5B52-4A01-9D5D-701E2B286DBB}" type="presParOf" srcId="{DE3BFB1B-BA8D-4B8E-BD77-70074829D3A3}" destId="{509FE5A2-8089-4DAD-A831-16A037B798B6}" srcOrd="0" destOrd="0" presId="urn:microsoft.com/office/officeart/2008/layout/VerticalCurvedList"/>
    <dgm:cxn modelId="{3ACB4CD7-FA09-40B5-8705-FB8711E01D60}" type="presParOf" srcId="{9DA654EE-9459-4446-B1FC-ED5A45700970}" destId="{1546C452-8902-420F-9600-02862C714814}" srcOrd="3" destOrd="0" presId="urn:microsoft.com/office/officeart/2008/layout/VerticalCurvedList"/>
    <dgm:cxn modelId="{8AADC15F-74C2-4377-993A-C8E7F283DD42}" type="presParOf" srcId="{9DA654EE-9459-4446-B1FC-ED5A45700970}" destId="{1EDA20B2-96B7-4472-9207-E8C9CD7D6AFF}" srcOrd="4" destOrd="0" presId="urn:microsoft.com/office/officeart/2008/layout/VerticalCurvedList"/>
    <dgm:cxn modelId="{A5801D4A-6C7A-43DE-9702-B5EAD9C44220}" type="presParOf" srcId="{1EDA20B2-96B7-4472-9207-E8C9CD7D6AFF}" destId="{2A62B645-327A-4458-B349-A9B283CE450B}" srcOrd="0" destOrd="0" presId="urn:microsoft.com/office/officeart/2008/layout/VerticalCurvedList"/>
    <dgm:cxn modelId="{9E5F97E8-7A10-4381-89D6-5618BFB14457}" type="presParOf" srcId="{9DA654EE-9459-4446-B1FC-ED5A45700970}" destId="{0CCFE786-4C82-4AE0-B3A4-1F12FDAC9007}" srcOrd="5" destOrd="0" presId="urn:microsoft.com/office/officeart/2008/layout/VerticalCurvedList"/>
    <dgm:cxn modelId="{C28871C7-B985-437A-81A7-45D6FFC9EA3B}" type="presParOf" srcId="{9DA654EE-9459-4446-B1FC-ED5A45700970}" destId="{57D9921F-C6CD-4309-AFD3-F7FDADA8F937}" srcOrd="6" destOrd="0" presId="urn:microsoft.com/office/officeart/2008/layout/VerticalCurvedList"/>
    <dgm:cxn modelId="{E8D87C35-C380-4E37-A6D0-152A67932334}" type="presParOf" srcId="{57D9921F-C6CD-4309-AFD3-F7FDADA8F937}" destId="{6B65FF5B-640F-4694-A269-2E39079492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4B4EB4-0E83-4D47-B894-F098968A520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E86664EF-CAB8-41D8-BFFE-ABB655F5855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BB5181"/>
        </a:solidFill>
        <a:ln>
          <a:solidFill>
            <a:srgbClr val="00000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শাসন বিভাগ</a:t>
          </a:r>
          <a:endParaRPr lang="en-US" sz="2400" b="1" dirty="0">
            <a:solidFill>
              <a:schemeClr val="tx1"/>
            </a:solidFill>
          </a:endParaRPr>
        </a:p>
      </dgm:t>
    </dgm:pt>
    <dgm:pt modelId="{0993CBF2-8704-4417-AFB0-60756873532A}" type="parTrans" cxnId="{5CFF2E8B-930F-4A21-A638-4862978EE586}">
      <dgm:prSet/>
      <dgm:spPr/>
      <dgm:t>
        <a:bodyPr/>
        <a:lstStyle/>
        <a:p>
          <a:endParaRPr lang="en-US"/>
        </a:p>
      </dgm:t>
    </dgm:pt>
    <dgm:pt modelId="{954FF24B-780C-40A3-B130-11D9914EF4B7}" type="sibTrans" cxnId="{5CFF2E8B-930F-4A21-A638-4862978EE586}">
      <dgm:prSet/>
      <dgm:spPr/>
      <dgm:t>
        <a:bodyPr/>
        <a:lstStyle/>
        <a:p>
          <a:endParaRPr lang="en-US"/>
        </a:p>
      </dgm:t>
    </dgm:pt>
    <dgm:pt modelId="{1CFB776A-BD0D-4B4C-A150-04AA454DAA1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0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রাষ্ট্র পরিচালনা </a:t>
          </a:r>
          <a:endParaRPr lang="en-US" sz="2000" b="1" dirty="0">
            <a:solidFill>
              <a:schemeClr val="tx1"/>
            </a:solidFill>
          </a:endParaRPr>
        </a:p>
      </dgm:t>
    </dgm:pt>
    <dgm:pt modelId="{82315E1F-580E-41D4-ACC0-995F246BDCD9}" type="parTrans" cxnId="{A7D9460B-0DD9-4CE9-A673-11D1A2C5F796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b="1"/>
        </a:p>
      </dgm:t>
    </dgm:pt>
    <dgm:pt modelId="{7BAED05C-8A0E-402F-ACAB-A0DEBF1F4CCF}" type="sibTrans" cxnId="{A7D9460B-0DD9-4CE9-A673-11D1A2C5F796}">
      <dgm:prSet/>
      <dgm:spPr/>
      <dgm:t>
        <a:bodyPr/>
        <a:lstStyle/>
        <a:p>
          <a:endParaRPr lang="en-US"/>
        </a:p>
      </dgm:t>
    </dgm:pt>
    <dgm:pt modelId="{F6C7FA54-92D7-4C9D-A893-31A56FC8680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0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বিদেশের সাথে সম্পর্ক স্থাপন</a:t>
          </a:r>
          <a:endParaRPr lang="en-US" sz="2000" b="1" dirty="0">
            <a:solidFill>
              <a:schemeClr val="tx1"/>
            </a:solidFill>
          </a:endParaRPr>
        </a:p>
      </dgm:t>
    </dgm:pt>
    <dgm:pt modelId="{945E5794-1517-4C0E-8A02-8AD1F53B410F}" type="parTrans" cxnId="{5ADE03F9-6FAA-4486-A8C0-EEFBBF856C49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b="1"/>
        </a:p>
      </dgm:t>
    </dgm:pt>
    <dgm:pt modelId="{5F4DBE11-1B25-4E8D-8F42-159037553F99}" type="sibTrans" cxnId="{5ADE03F9-6FAA-4486-A8C0-EEFBBF856C49}">
      <dgm:prSet/>
      <dgm:spPr/>
      <dgm:t>
        <a:bodyPr/>
        <a:lstStyle/>
        <a:p>
          <a:endParaRPr lang="en-US"/>
        </a:p>
      </dgm:t>
    </dgm:pt>
    <dgm:pt modelId="{EAA2A182-BE41-4464-B9C9-263BA8E30ACA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0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শান্তি শৃঙ্খলা বজায় রাখে</a:t>
          </a:r>
          <a:endParaRPr lang="en-US" sz="2000" b="1" dirty="0">
            <a:solidFill>
              <a:schemeClr val="tx1"/>
            </a:solidFill>
          </a:endParaRPr>
        </a:p>
      </dgm:t>
    </dgm:pt>
    <dgm:pt modelId="{F37E0D4A-B512-42C2-8883-F5162E3BFE60}" type="parTrans" cxnId="{89C315A8-616F-4749-80AB-C3E14AD98856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b="1"/>
        </a:p>
      </dgm:t>
    </dgm:pt>
    <dgm:pt modelId="{53AFCDB1-3583-439D-B90E-5B5FD79A3148}" type="sibTrans" cxnId="{89C315A8-616F-4749-80AB-C3E14AD98856}">
      <dgm:prSet/>
      <dgm:spPr/>
      <dgm:t>
        <a:bodyPr/>
        <a:lstStyle/>
        <a:p>
          <a:endParaRPr lang="en-US"/>
        </a:p>
      </dgm:t>
    </dgm:pt>
    <dgm:pt modelId="{28EC1D68-0BD6-4BD1-B6AB-35DD9164703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0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সার্বভৌমত্ব রক্ষা </a:t>
          </a:r>
          <a:endParaRPr lang="en-US" sz="2000" b="1" dirty="0">
            <a:solidFill>
              <a:schemeClr val="tx1"/>
            </a:solidFill>
          </a:endParaRPr>
        </a:p>
      </dgm:t>
    </dgm:pt>
    <dgm:pt modelId="{1158A888-A00B-4A04-9FC4-3905327AB915}" type="parTrans" cxnId="{8F09D7C9-30E8-4A47-86F3-1C76FD00A44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b="1"/>
        </a:p>
      </dgm:t>
    </dgm:pt>
    <dgm:pt modelId="{39CBF5CA-8114-49C9-BD83-F504CF4CB704}" type="sibTrans" cxnId="{8F09D7C9-30E8-4A47-86F3-1C76FD00A445}">
      <dgm:prSet/>
      <dgm:spPr/>
      <dgm:t>
        <a:bodyPr/>
        <a:lstStyle/>
        <a:p>
          <a:endParaRPr lang="en-US"/>
        </a:p>
      </dgm:t>
    </dgm:pt>
    <dgm:pt modelId="{04E6593D-578C-4028-8397-BCC754EA374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0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আইন সংক্রান্ত কাজ </a:t>
          </a:r>
          <a:endParaRPr lang="en-US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48DAC78-9C67-4A79-8095-DEFE70DEA12D}" type="parTrans" cxnId="{42E3439A-BF21-465A-B0C5-94B03FD21F74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b="1"/>
        </a:p>
      </dgm:t>
    </dgm:pt>
    <dgm:pt modelId="{D5E14E36-084A-4AF7-9829-331FE98C5A8F}" type="sibTrans" cxnId="{42E3439A-BF21-465A-B0C5-94B03FD21F74}">
      <dgm:prSet/>
      <dgm:spPr/>
      <dgm:t>
        <a:bodyPr/>
        <a:lstStyle/>
        <a:p>
          <a:endParaRPr lang="en-US"/>
        </a:p>
      </dgm:t>
    </dgm:pt>
    <dgm:pt modelId="{0603DDA6-6C1A-4E24-8626-6DDAB9ACD430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0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আয় ব্যয় হিসাব  করা </a:t>
          </a:r>
          <a:endParaRPr lang="en-US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6220412-44AF-4471-9BDA-5942225DDCA9}" type="parTrans" cxnId="{E83C2624-A4DD-4A92-8D07-BA65BFDEBBDE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b="1"/>
        </a:p>
      </dgm:t>
    </dgm:pt>
    <dgm:pt modelId="{8DF7397F-2D33-4DA5-8208-EE01A2E58195}" type="sibTrans" cxnId="{E83C2624-A4DD-4A92-8D07-BA65BFDEBBDE}">
      <dgm:prSet/>
      <dgm:spPr/>
      <dgm:t>
        <a:bodyPr/>
        <a:lstStyle/>
        <a:p>
          <a:endParaRPr lang="en-US"/>
        </a:p>
      </dgm:t>
    </dgm:pt>
    <dgm:pt modelId="{1201B845-B55E-477C-B2A9-ECE012596CB9}">
      <dgm:prSet/>
      <dgm:spPr>
        <a:solidFill>
          <a:srgbClr val="7030A0"/>
        </a:solidFill>
      </dgm:spPr>
      <dgm:t>
        <a:bodyPr/>
        <a:lstStyle/>
        <a:p>
          <a:r>
            <a:rPr lang="bn-BD" b="1" dirty="0" smtClean="0">
              <a:ln w="11430"/>
              <a:latin typeface="NikoshBAN" pitchFamily="2" charset="0"/>
              <a:cs typeface="NikoshBAN" pitchFamily="2" charset="0"/>
            </a:rPr>
            <a:t>বিচার সংক্রান্ত কাজ করা</a:t>
          </a:r>
          <a:endParaRPr lang="en-US" b="1" dirty="0"/>
        </a:p>
      </dgm:t>
    </dgm:pt>
    <dgm:pt modelId="{934CCD01-4426-40D1-815B-3C13AAE18332}" type="parTrans" cxnId="{75805077-0540-430D-AB49-1142A4465409}">
      <dgm:prSet/>
      <dgm:spPr>
        <a:solidFill>
          <a:srgbClr val="FF0000"/>
        </a:solidFill>
      </dgm:spPr>
      <dgm:t>
        <a:bodyPr/>
        <a:lstStyle/>
        <a:p>
          <a:endParaRPr lang="en-US" b="1"/>
        </a:p>
      </dgm:t>
    </dgm:pt>
    <dgm:pt modelId="{7644591A-A75B-4DB3-BD1B-BE639EA3EF54}" type="sibTrans" cxnId="{75805077-0540-430D-AB49-1142A4465409}">
      <dgm:prSet/>
      <dgm:spPr/>
      <dgm:t>
        <a:bodyPr/>
        <a:lstStyle/>
        <a:p>
          <a:endParaRPr lang="en-US"/>
        </a:p>
      </dgm:t>
    </dgm:pt>
    <dgm:pt modelId="{D91B1ABF-3675-4095-83A0-1BF794752C8C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bn-BD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কল্যাণমূলক কাজ করা </a:t>
          </a:r>
          <a:endParaRPr lang="en-US" b="1" dirty="0">
            <a:solidFill>
              <a:schemeClr val="tx1"/>
            </a:solidFill>
          </a:endParaRPr>
        </a:p>
      </dgm:t>
    </dgm:pt>
    <dgm:pt modelId="{0B5D1581-151C-48C0-86E6-0365927B9A65}" type="parTrans" cxnId="{9E4822C2-D2E3-4855-B583-BEE9073515F3}">
      <dgm:prSet/>
      <dgm:spPr>
        <a:solidFill>
          <a:schemeClr val="tx2"/>
        </a:solidFill>
      </dgm:spPr>
      <dgm:t>
        <a:bodyPr/>
        <a:lstStyle/>
        <a:p>
          <a:endParaRPr lang="en-US" b="1"/>
        </a:p>
      </dgm:t>
    </dgm:pt>
    <dgm:pt modelId="{45A32A24-BD78-4005-A427-61D7A3275F08}" type="sibTrans" cxnId="{9E4822C2-D2E3-4855-B583-BEE9073515F3}">
      <dgm:prSet/>
      <dgm:spPr/>
      <dgm:t>
        <a:bodyPr/>
        <a:lstStyle/>
        <a:p>
          <a:endParaRPr lang="en-US"/>
        </a:p>
      </dgm:t>
    </dgm:pt>
    <dgm:pt modelId="{D964670E-49DE-475B-AE49-7116986AAA4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উন্নয়ন প্রকল্প বাস্তবায়ন করা </a:t>
          </a:r>
          <a:endParaRPr lang="en-US" b="1" dirty="0"/>
        </a:p>
      </dgm:t>
    </dgm:pt>
    <dgm:pt modelId="{F8DF22F5-A6C7-409B-A611-DAC46B8F62C4}" type="parTrans" cxnId="{6E35F772-F30B-4511-A47B-9C55CA75BE8A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/>
        </a:p>
      </dgm:t>
    </dgm:pt>
    <dgm:pt modelId="{7CD82290-2E27-4C0B-BBD8-8C6EE2FF7EB3}" type="sibTrans" cxnId="{6E35F772-F30B-4511-A47B-9C55CA75BE8A}">
      <dgm:prSet/>
      <dgm:spPr/>
      <dgm:t>
        <a:bodyPr/>
        <a:lstStyle/>
        <a:p>
          <a:endParaRPr lang="en-US"/>
        </a:p>
      </dgm:t>
    </dgm:pt>
    <dgm:pt modelId="{88ACBC50-50FA-4FD2-8784-094DBBC7379F}" type="pres">
      <dgm:prSet presAssocID="{C74B4EB4-0E83-4D47-B894-F098968A520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86F69-DE0F-428F-86FA-B35EE0C142A0}" type="pres">
      <dgm:prSet presAssocID="{E86664EF-CAB8-41D8-BFFE-ABB655F5855D}" presName="centerShape" presStyleLbl="node0" presStyleIdx="0" presStyleCnt="1"/>
      <dgm:spPr/>
      <dgm:t>
        <a:bodyPr/>
        <a:lstStyle/>
        <a:p>
          <a:endParaRPr lang="en-US"/>
        </a:p>
      </dgm:t>
    </dgm:pt>
    <dgm:pt modelId="{3AF29F41-8BFB-43B1-B9AE-0C6BB22A89A6}" type="pres">
      <dgm:prSet presAssocID="{82315E1F-580E-41D4-ACC0-995F246BDCD9}" presName="parTrans" presStyleLbl="sibTrans2D1" presStyleIdx="0" presStyleCnt="9"/>
      <dgm:spPr/>
      <dgm:t>
        <a:bodyPr/>
        <a:lstStyle/>
        <a:p>
          <a:endParaRPr lang="en-US"/>
        </a:p>
      </dgm:t>
    </dgm:pt>
    <dgm:pt modelId="{49392165-D484-4FD1-8F21-DBC77A9DF1BD}" type="pres">
      <dgm:prSet presAssocID="{82315E1F-580E-41D4-ACC0-995F246BDCD9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34100AA6-72EA-43A5-B560-EC1A8BDDCFAC}" type="pres">
      <dgm:prSet presAssocID="{1CFB776A-BD0D-4B4C-A150-04AA454DAA1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410B9-4DF9-454B-9805-AD63124DB8DE}" type="pres">
      <dgm:prSet presAssocID="{945E5794-1517-4C0E-8A02-8AD1F53B410F}" presName="parTrans" presStyleLbl="sibTrans2D1" presStyleIdx="1" presStyleCnt="9"/>
      <dgm:spPr/>
      <dgm:t>
        <a:bodyPr/>
        <a:lstStyle/>
        <a:p>
          <a:endParaRPr lang="en-US"/>
        </a:p>
      </dgm:t>
    </dgm:pt>
    <dgm:pt modelId="{747CA1CE-1250-4C72-A7B1-75583B3ABFE2}" type="pres">
      <dgm:prSet presAssocID="{945E5794-1517-4C0E-8A02-8AD1F53B410F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39981B4F-8301-4234-8E2F-B93DCD0EC32B}" type="pres">
      <dgm:prSet presAssocID="{F6C7FA54-92D7-4C9D-A893-31A56FC86808}" presName="node" presStyleLbl="node1" presStyleIdx="1" presStyleCnt="9" custScaleX="121673" custScaleY="109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C91B5-92C8-419C-AE09-E7FE0E8E1FF6}" type="pres">
      <dgm:prSet presAssocID="{F37E0D4A-B512-42C2-8883-F5162E3BFE60}" presName="parTrans" presStyleLbl="sibTrans2D1" presStyleIdx="2" presStyleCnt="9"/>
      <dgm:spPr/>
      <dgm:t>
        <a:bodyPr/>
        <a:lstStyle/>
        <a:p>
          <a:endParaRPr lang="en-US"/>
        </a:p>
      </dgm:t>
    </dgm:pt>
    <dgm:pt modelId="{E332ED43-B281-4ADE-A8CE-A373F3D16BE1}" type="pres">
      <dgm:prSet presAssocID="{F37E0D4A-B512-42C2-8883-F5162E3BFE60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E3B74806-5A6C-4DC8-A39F-25C154E2CE16}" type="pres">
      <dgm:prSet presAssocID="{EAA2A182-BE41-4464-B9C9-263BA8E30AC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C2395-E27B-4698-A0A1-66EAF46487A3}" type="pres">
      <dgm:prSet presAssocID="{1158A888-A00B-4A04-9FC4-3905327AB915}" presName="parTrans" presStyleLbl="sibTrans2D1" presStyleIdx="3" presStyleCnt="9"/>
      <dgm:spPr/>
      <dgm:t>
        <a:bodyPr/>
        <a:lstStyle/>
        <a:p>
          <a:endParaRPr lang="en-US"/>
        </a:p>
      </dgm:t>
    </dgm:pt>
    <dgm:pt modelId="{C2F2A6A9-1EC4-4E71-968A-22472AD7DDEA}" type="pres">
      <dgm:prSet presAssocID="{1158A888-A00B-4A04-9FC4-3905327AB915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F18286E6-2E7F-4052-8991-0AD9E816DD97}" type="pres">
      <dgm:prSet presAssocID="{28EC1D68-0BD6-4BD1-B6AB-35DD9164703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84B9F-A044-40E7-9B42-86ADD122E2D7}" type="pres">
      <dgm:prSet presAssocID="{F48DAC78-9C67-4A79-8095-DEFE70DEA12D}" presName="parTrans" presStyleLbl="sibTrans2D1" presStyleIdx="4" presStyleCnt="9"/>
      <dgm:spPr/>
      <dgm:t>
        <a:bodyPr/>
        <a:lstStyle/>
        <a:p>
          <a:endParaRPr lang="en-US"/>
        </a:p>
      </dgm:t>
    </dgm:pt>
    <dgm:pt modelId="{A62C9A94-28CA-4A30-9430-EC0F9B775B26}" type="pres">
      <dgm:prSet presAssocID="{F48DAC78-9C67-4A79-8095-DEFE70DEA12D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C5CC850D-E91F-48CD-8E14-02D2C6FFCD11}" type="pres">
      <dgm:prSet presAssocID="{04E6593D-578C-4028-8397-BCC754EA374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25103-405E-43E2-A04B-97767B86863D}" type="pres">
      <dgm:prSet presAssocID="{96220412-44AF-4471-9BDA-5942225DDCA9}" presName="parTrans" presStyleLbl="sibTrans2D1" presStyleIdx="5" presStyleCnt="9"/>
      <dgm:spPr/>
      <dgm:t>
        <a:bodyPr/>
        <a:lstStyle/>
        <a:p>
          <a:endParaRPr lang="en-US"/>
        </a:p>
      </dgm:t>
    </dgm:pt>
    <dgm:pt modelId="{4396A430-AC60-469C-9390-979E0111D4B9}" type="pres">
      <dgm:prSet presAssocID="{96220412-44AF-4471-9BDA-5942225DDCA9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6B095167-5BC9-41BF-B212-4A4F7F8D1D5E}" type="pres">
      <dgm:prSet presAssocID="{0603DDA6-6C1A-4E24-8626-6DDAB9ACD43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D366F-894D-4257-8802-677FFE0528F1}" type="pres">
      <dgm:prSet presAssocID="{934CCD01-4426-40D1-815B-3C13AAE18332}" presName="parTrans" presStyleLbl="sibTrans2D1" presStyleIdx="6" presStyleCnt="9"/>
      <dgm:spPr/>
      <dgm:t>
        <a:bodyPr/>
        <a:lstStyle/>
        <a:p>
          <a:endParaRPr lang="en-US"/>
        </a:p>
      </dgm:t>
    </dgm:pt>
    <dgm:pt modelId="{32155691-79E4-43F3-A0F7-86F6891F0B69}" type="pres">
      <dgm:prSet presAssocID="{934CCD01-4426-40D1-815B-3C13AAE18332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B0C5D528-896A-486E-8964-0CEE73BBB3A2}" type="pres">
      <dgm:prSet presAssocID="{1201B845-B55E-477C-B2A9-ECE012596CB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CD70C-94D7-44B6-B354-737EE0B81FC2}" type="pres">
      <dgm:prSet presAssocID="{0B5D1581-151C-48C0-86E6-0365927B9A65}" presName="parTrans" presStyleLbl="sibTrans2D1" presStyleIdx="7" presStyleCnt="9"/>
      <dgm:spPr/>
      <dgm:t>
        <a:bodyPr/>
        <a:lstStyle/>
        <a:p>
          <a:endParaRPr lang="en-US"/>
        </a:p>
      </dgm:t>
    </dgm:pt>
    <dgm:pt modelId="{F4DA3926-9C8D-410B-B73D-2C5A23824D45}" type="pres">
      <dgm:prSet presAssocID="{0B5D1581-151C-48C0-86E6-0365927B9A65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79A9A110-6355-4D59-81FF-2C02008943DD}" type="pres">
      <dgm:prSet presAssocID="{D91B1ABF-3675-4095-83A0-1BF794752C8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32CEF-6251-4314-839B-7802226A849E}" type="pres">
      <dgm:prSet presAssocID="{F8DF22F5-A6C7-409B-A611-DAC46B8F62C4}" presName="parTrans" presStyleLbl="sibTrans2D1" presStyleIdx="8" presStyleCnt="9"/>
      <dgm:spPr/>
      <dgm:t>
        <a:bodyPr/>
        <a:lstStyle/>
        <a:p>
          <a:endParaRPr lang="en-US"/>
        </a:p>
      </dgm:t>
    </dgm:pt>
    <dgm:pt modelId="{966FAC16-A224-4010-9CA6-C9A0681512FE}" type="pres">
      <dgm:prSet presAssocID="{F8DF22F5-A6C7-409B-A611-DAC46B8F62C4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71E49713-5BE1-4AA2-95A4-EF8449A15C71}" type="pres">
      <dgm:prSet presAssocID="{D964670E-49DE-475B-AE49-7116986AAA4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FF753F-A497-467F-8F66-D6CDA13C2BC8}" type="presOf" srcId="{96220412-44AF-4471-9BDA-5942225DDCA9}" destId="{CC125103-405E-43E2-A04B-97767B86863D}" srcOrd="0" destOrd="0" presId="urn:microsoft.com/office/officeart/2005/8/layout/radial5"/>
    <dgm:cxn modelId="{C5063F7A-0F2A-4E62-91B5-8E857A4DA5AB}" type="presOf" srcId="{945E5794-1517-4C0E-8A02-8AD1F53B410F}" destId="{747CA1CE-1250-4C72-A7B1-75583B3ABFE2}" srcOrd="1" destOrd="0" presId="urn:microsoft.com/office/officeart/2005/8/layout/radial5"/>
    <dgm:cxn modelId="{82AD1B58-213D-4B00-AD05-2DD6D50CF5E8}" type="presOf" srcId="{F48DAC78-9C67-4A79-8095-DEFE70DEA12D}" destId="{A62C9A94-28CA-4A30-9430-EC0F9B775B26}" srcOrd="1" destOrd="0" presId="urn:microsoft.com/office/officeart/2005/8/layout/radial5"/>
    <dgm:cxn modelId="{75805077-0540-430D-AB49-1142A4465409}" srcId="{E86664EF-CAB8-41D8-BFFE-ABB655F5855D}" destId="{1201B845-B55E-477C-B2A9-ECE012596CB9}" srcOrd="6" destOrd="0" parTransId="{934CCD01-4426-40D1-815B-3C13AAE18332}" sibTransId="{7644591A-A75B-4DB3-BD1B-BE639EA3EF54}"/>
    <dgm:cxn modelId="{A7D9460B-0DD9-4CE9-A673-11D1A2C5F796}" srcId="{E86664EF-CAB8-41D8-BFFE-ABB655F5855D}" destId="{1CFB776A-BD0D-4B4C-A150-04AA454DAA1C}" srcOrd="0" destOrd="0" parTransId="{82315E1F-580E-41D4-ACC0-995F246BDCD9}" sibTransId="{7BAED05C-8A0E-402F-ACAB-A0DEBF1F4CCF}"/>
    <dgm:cxn modelId="{05900049-2896-4BBC-AF3C-936AC61BDF87}" type="presOf" srcId="{1158A888-A00B-4A04-9FC4-3905327AB915}" destId="{D6CC2395-E27B-4698-A0A1-66EAF46487A3}" srcOrd="0" destOrd="0" presId="urn:microsoft.com/office/officeart/2005/8/layout/radial5"/>
    <dgm:cxn modelId="{5ADE03F9-6FAA-4486-A8C0-EEFBBF856C49}" srcId="{E86664EF-CAB8-41D8-BFFE-ABB655F5855D}" destId="{F6C7FA54-92D7-4C9D-A893-31A56FC86808}" srcOrd="1" destOrd="0" parTransId="{945E5794-1517-4C0E-8A02-8AD1F53B410F}" sibTransId="{5F4DBE11-1B25-4E8D-8F42-159037553F99}"/>
    <dgm:cxn modelId="{89C315A8-616F-4749-80AB-C3E14AD98856}" srcId="{E86664EF-CAB8-41D8-BFFE-ABB655F5855D}" destId="{EAA2A182-BE41-4464-B9C9-263BA8E30ACA}" srcOrd="2" destOrd="0" parTransId="{F37E0D4A-B512-42C2-8883-F5162E3BFE60}" sibTransId="{53AFCDB1-3583-439D-B90E-5B5FD79A3148}"/>
    <dgm:cxn modelId="{8F09D7C9-30E8-4A47-86F3-1C76FD00A445}" srcId="{E86664EF-CAB8-41D8-BFFE-ABB655F5855D}" destId="{28EC1D68-0BD6-4BD1-B6AB-35DD91647036}" srcOrd="3" destOrd="0" parTransId="{1158A888-A00B-4A04-9FC4-3905327AB915}" sibTransId="{39CBF5CA-8114-49C9-BD83-F504CF4CB704}"/>
    <dgm:cxn modelId="{42E3439A-BF21-465A-B0C5-94B03FD21F74}" srcId="{E86664EF-CAB8-41D8-BFFE-ABB655F5855D}" destId="{04E6593D-578C-4028-8397-BCC754EA3749}" srcOrd="4" destOrd="0" parTransId="{F48DAC78-9C67-4A79-8095-DEFE70DEA12D}" sibTransId="{D5E14E36-084A-4AF7-9829-331FE98C5A8F}"/>
    <dgm:cxn modelId="{CEED59D9-86B3-4110-8147-1D8D85BEC34A}" type="presOf" srcId="{D964670E-49DE-475B-AE49-7116986AAA41}" destId="{71E49713-5BE1-4AA2-95A4-EF8449A15C71}" srcOrd="0" destOrd="0" presId="urn:microsoft.com/office/officeart/2005/8/layout/radial5"/>
    <dgm:cxn modelId="{6E35F772-F30B-4511-A47B-9C55CA75BE8A}" srcId="{E86664EF-CAB8-41D8-BFFE-ABB655F5855D}" destId="{D964670E-49DE-475B-AE49-7116986AAA41}" srcOrd="8" destOrd="0" parTransId="{F8DF22F5-A6C7-409B-A611-DAC46B8F62C4}" sibTransId="{7CD82290-2E27-4C0B-BBD8-8C6EE2FF7EB3}"/>
    <dgm:cxn modelId="{A63251FB-CFE5-4876-9F41-057D381EB13E}" type="presOf" srcId="{EAA2A182-BE41-4464-B9C9-263BA8E30ACA}" destId="{E3B74806-5A6C-4DC8-A39F-25C154E2CE16}" srcOrd="0" destOrd="0" presId="urn:microsoft.com/office/officeart/2005/8/layout/radial5"/>
    <dgm:cxn modelId="{CF6D87CC-518A-4510-B72B-CE04F9A5584F}" type="presOf" srcId="{1CFB776A-BD0D-4B4C-A150-04AA454DAA1C}" destId="{34100AA6-72EA-43A5-B560-EC1A8BDDCFAC}" srcOrd="0" destOrd="0" presId="urn:microsoft.com/office/officeart/2005/8/layout/radial5"/>
    <dgm:cxn modelId="{9E4822C2-D2E3-4855-B583-BEE9073515F3}" srcId="{E86664EF-CAB8-41D8-BFFE-ABB655F5855D}" destId="{D91B1ABF-3675-4095-83A0-1BF794752C8C}" srcOrd="7" destOrd="0" parTransId="{0B5D1581-151C-48C0-86E6-0365927B9A65}" sibTransId="{45A32A24-BD78-4005-A427-61D7A3275F08}"/>
    <dgm:cxn modelId="{87B96DEF-C6F2-4EBB-A382-2D63A0FED2C8}" type="presOf" srcId="{C74B4EB4-0E83-4D47-B894-F098968A5203}" destId="{88ACBC50-50FA-4FD2-8784-094DBBC7379F}" srcOrd="0" destOrd="0" presId="urn:microsoft.com/office/officeart/2005/8/layout/radial5"/>
    <dgm:cxn modelId="{6DE7C86F-AC05-452C-91D1-C58F33D28805}" type="presOf" srcId="{04E6593D-578C-4028-8397-BCC754EA3749}" destId="{C5CC850D-E91F-48CD-8E14-02D2C6FFCD11}" srcOrd="0" destOrd="0" presId="urn:microsoft.com/office/officeart/2005/8/layout/radial5"/>
    <dgm:cxn modelId="{E83C2624-A4DD-4A92-8D07-BA65BFDEBBDE}" srcId="{E86664EF-CAB8-41D8-BFFE-ABB655F5855D}" destId="{0603DDA6-6C1A-4E24-8626-6DDAB9ACD430}" srcOrd="5" destOrd="0" parTransId="{96220412-44AF-4471-9BDA-5942225DDCA9}" sibTransId="{8DF7397F-2D33-4DA5-8208-EE01A2E58195}"/>
    <dgm:cxn modelId="{6402683B-B005-4543-A090-B7B88968F8A4}" type="presOf" srcId="{D91B1ABF-3675-4095-83A0-1BF794752C8C}" destId="{79A9A110-6355-4D59-81FF-2C02008943DD}" srcOrd="0" destOrd="0" presId="urn:microsoft.com/office/officeart/2005/8/layout/radial5"/>
    <dgm:cxn modelId="{42E38E94-5432-40E2-9427-9F72613F9C07}" type="presOf" srcId="{F6C7FA54-92D7-4C9D-A893-31A56FC86808}" destId="{39981B4F-8301-4234-8E2F-B93DCD0EC32B}" srcOrd="0" destOrd="0" presId="urn:microsoft.com/office/officeart/2005/8/layout/radial5"/>
    <dgm:cxn modelId="{2184F341-4638-48D6-B671-EA2B5C731A55}" type="presOf" srcId="{0B5D1581-151C-48C0-86E6-0365927B9A65}" destId="{992CD70C-94D7-44B6-B354-737EE0B81FC2}" srcOrd="0" destOrd="0" presId="urn:microsoft.com/office/officeart/2005/8/layout/radial5"/>
    <dgm:cxn modelId="{90DAECCF-1C04-4D1E-84CB-FD980325CB29}" type="presOf" srcId="{96220412-44AF-4471-9BDA-5942225DDCA9}" destId="{4396A430-AC60-469C-9390-979E0111D4B9}" srcOrd="1" destOrd="0" presId="urn:microsoft.com/office/officeart/2005/8/layout/radial5"/>
    <dgm:cxn modelId="{08E54B93-C445-4E63-A336-1855B8EB2E17}" type="presOf" srcId="{0603DDA6-6C1A-4E24-8626-6DDAB9ACD430}" destId="{6B095167-5BC9-41BF-B212-4A4F7F8D1D5E}" srcOrd="0" destOrd="0" presId="urn:microsoft.com/office/officeart/2005/8/layout/radial5"/>
    <dgm:cxn modelId="{B9C004DB-F0DD-4F62-AF40-0261548A2935}" type="presOf" srcId="{F37E0D4A-B512-42C2-8883-F5162E3BFE60}" destId="{E332ED43-B281-4ADE-A8CE-A373F3D16BE1}" srcOrd="1" destOrd="0" presId="urn:microsoft.com/office/officeart/2005/8/layout/radial5"/>
    <dgm:cxn modelId="{5CFF2E8B-930F-4A21-A638-4862978EE586}" srcId="{C74B4EB4-0E83-4D47-B894-F098968A5203}" destId="{E86664EF-CAB8-41D8-BFFE-ABB655F5855D}" srcOrd="0" destOrd="0" parTransId="{0993CBF2-8704-4417-AFB0-60756873532A}" sibTransId="{954FF24B-780C-40A3-B130-11D9914EF4B7}"/>
    <dgm:cxn modelId="{03BC12F6-B711-4EA4-9945-7C7DC25119D5}" type="presOf" srcId="{945E5794-1517-4C0E-8A02-8AD1F53B410F}" destId="{975410B9-4DF9-454B-9805-AD63124DB8DE}" srcOrd="0" destOrd="0" presId="urn:microsoft.com/office/officeart/2005/8/layout/radial5"/>
    <dgm:cxn modelId="{8463AEEF-7F0F-4C59-B1C8-14EEF6BE1E75}" type="presOf" srcId="{1158A888-A00B-4A04-9FC4-3905327AB915}" destId="{C2F2A6A9-1EC4-4E71-968A-22472AD7DDEA}" srcOrd="1" destOrd="0" presId="urn:microsoft.com/office/officeart/2005/8/layout/radial5"/>
    <dgm:cxn modelId="{72C46201-8630-4FE2-9ADF-FEE2F78AB871}" type="presOf" srcId="{1201B845-B55E-477C-B2A9-ECE012596CB9}" destId="{B0C5D528-896A-486E-8964-0CEE73BBB3A2}" srcOrd="0" destOrd="0" presId="urn:microsoft.com/office/officeart/2005/8/layout/radial5"/>
    <dgm:cxn modelId="{B0D7271A-6F08-4B94-86EF-D54182947472}" type="presOf" srcId="{934CCD01-4426-40D1-815B-3C13AAE18332}" destId="{CA6D366F-894D-4257-8802-677FFE0528F1}" srcOrd="0" destOrd="0" presId="urn:microsoft.com/office/officeart/2005/8/layout/radial5"/>
    <dgm:cxn modelId="{94515857-51CB-4728-8C0D-F8DAADC10255}" type="presOf" srcId="{82315E1F-580E-41D4-ACC0-995F246BDCD9}" destId="{3AF29F41-8BFB-43B1-B9AE-0C6BB22A89A6}" srcOrd="0" destOrd="0" presId="urn:microsoft.com/office/officeart/2005/8/layout/radial5"/>
    <dgm:cxn modelId="{8EE61E01-1478-4291-94D2-9EE11479DE85}" type="presOf" srcId="{934CCD01-4426-40D1-815B-3C13AAE18332}" destId="{32155691-79E4-43F3-A0F7-86F6891F0B69}" srcOrd="1" destOrd="0" presId="urn:microsoft.com/office/officeart/2005/8/layout/radial5"/>
    <dgm:cxn modelId="{1E83C718-8AFB-423E-B53C-A69B919CDE5B}" type="presOf" srcId="{F37E0D4A-B512-42C2-8883-F5162E3BFE60}" destId="{F92C91B5-92C8-419C-AE09-E7FE0E8E1FF6}" srcOrd="0" destOrd="0" presId="urn:microsoft.com/office/officeart/2005/8/layout/radial5"/>
    <dgm:cxn modelId="{B8B45450-9321-4352-A9DB-42B618414885}" type="presOf" srcId="{E86664EF-CAB8-41D8-BFFE-ABB655F5855D}" destId="{5AB86F69-DE0F-428F-86FA-B35EE0C142A0}" srcOrd="0" destOrd="0" presId="urn:microsoft.com/office/officeart/2005/8/layout/radial5"/>
    <dgm:cxn modelId="{CF94087C-BA38-4EFF-80AE-2D815EF8FF6B}" type="presOf" srcId="{28EC1D68-0BD6-4BD1-B6AB-35DD91647036}" destId="{F18286E6-2E7F-4052-8991-0AD9E816DD97}" srcOrd="0" destOrd="0" presId="urn:microsoft.com/office/officeart/2005/8/layout/radial5"/>
    <dgm:cxn modelId="{DD0BCCAB-CC86-4617-A112-7C9D567840F9}" type="presOf" srcId="{F8DF22F5-A6C7-409B-A611-DAC46B8F62C4}" destId="{72732CEF-6251-4314-839B-7802226A849E}" srcOrd="0" destOrd="0" presId="urn:microsoft.com/office/officeart/2005/8/layout/radial5"/>
    <dgm:cxn modelId="{8112251D-1199-44AF-AEEA-56E00B470A74}" type="presOf" srcId="{82315E1F-580E-41D4-ACC0-995F246BDCD9}" destId="{49392165-D484-4FD1-8F21-DBC77A9DF1BD}" srcOrd="1" destOrd="0" presId="urn:microsoft.com/office/officeart/2005/8/layout/radial5"/>
    <dgm:cxn modelId="{DC5B21AC-0362-4EB1-B0B1-931E45A29F23}" type="presOf" srcId="{0B5D1581-151C-48C0-86E6-0365927B9A65}" destId="{F4DA3926-9C8D-410B-B73D-2C5A23824D45}" srcOrd="1" destOrd="0" presId="urn:microsoft.com/office/officeart/2005/8/layout/radial5"/>
    <dgm:cxn modelId="{24870159-5323-43C5-819E-32364693985F}" type="presOf" srcId="{F8DF22F5-A6C7-409B-A611-DAC46B8F62C4}" destId="{966FAC16-A224-4010-9CA6-C9A0681512FE}" srcOrd="1" destOrd="0" presId="urn:microsoft.com/office/officeart/2005/8/layout/radial5"/>
    <dgm:cxn modelId="{7F113258-1C73-4247-8EF5-6268109E23CA}" type="presOf" srcId="{F48DAC78-9C67-4A79-8095-DEFE70DEA12D}" destId="{F2C84B9F-A044-40E7-9B42-86ADD122E2D7}" srcOrd="0" destOrd="0" presId="urn:microsoft.com/office/officeart/2005/8/layout/radial5"/>
    <dgm:cxn modelId="{2774B5C1-166D-4CCA-BFE5-3405C174DFED}" type="presParOf" srcId="{88ACBC50-50FA-4FD2-8784-094DBBC7379F}" destId="{5AB86F69-DE0F-428F-86FA-B35EE0C142A0}" srcOrd="0" destOrd="0" presId="urn:microsoft.com/office/officeart/2005/8/layout/radial5"/>
    <dgm:cxn modelId="{F996F55C-AF70-40C7-801A-BCCABA59A0D2}" type="presParOf" srcId="{88ACBC50-50FA-4FD2-8784-094DBBC7379F}" destId="{3AF29F41-8BFB-43B1-B9AE-0C6BB22A89A6}" srcOrd="1" destOrd="0" presId="urn:microsoft.com/office/officeart/2005/8/layout/radial5"/>
    <dgm:cxn modelId="{6E2815F8-4C54-4693-908F-D332E0A6E265}" type="presParOf" srcId="{3AF29F41-8BFB-43B1-B9AE-0C6BB22A89A6}" destId="{49392165-D484-4FD1-8F21-DBC77A9DF1BD}" srcOrd="0" destOrd="0" presId="urn:microsoft.com/office/officeart/2005/8/layout/radial5"/>
    <dgm:cxn modelId="{D5D2E602-ECE6-463A-AE1C-0A0DE1020468}" type="presParOf" srcId="{88ACBC50-50FA-4FD2-8784-094DBBC7379F}" destId="{34100AA6-72EA-43A5-B560-EC1A8BDDCFAC}" srcOrd="2" destOrd="0" presId="urn:microsoft.com/office/officeart/2005/8/layout/radial5"/>
    <dgm:cxn modelId="{0C683C81-2F9C-4B2D-A25B-4E6E3B98D847}" type="presParOf" srcId="{88ACBC50-50FA-4FD2-8784-094DBBC7379F}" destId="{975410B9-4DF9-454B-9805-AD63124DB8DE}" srcOrd="3" destOrd="0" presId="urn:microsoft.com/office/officeart/2005/8/layout/radial5"/>
    <dgm:cxn modelId="{73D7F444-B891-49A9-9CE1-A645E0E782E9}" type="presParOf" srcId="{975410B9-4DF9-454B-9805-AD63124DB8DE}" destId="{747CA1CE-1250-4C72-A7B1-75583B3ABFE2}" srcOrd="0" destOrd="0" presId="urn:microsoft.com/office/officeart/2005/8/layout/radial5"/>
    <dgm:cxn modelId="{82B03261-41C6-4098-99F5-381814FACDC5}" type="presParOf" srcId="{88ACBC50-50FA-4FD2-8784-094DBBC7379F}" destId="{39981B4F-8301-4234-8E2F-B93DCD0EC32B}" srcOrd="4" destOrd="0" presId="urn:microsoft.com/office/officeart/2005/8/layout/radial5"/>
    <dgm:cxn modelId="{94D2061F-664F-40C7-810A-63905B9A2249}" type="presParOf" srcId="{88ACBC50-50FA-4FD2-8784-094DBBC7379F}" destId="{F92C91B5-92C8-419C-AE09-E7FE0E8E1FF6}" srcOrd="5" destOrd="0" presId="urn:microsoft.com/office/officeart/2005/8/layout/radial5"/>
    <dgm:cxn modelId="{CC5F6ECD-CC98-486C-856E-7FA2C6CFE01C}" type="presParOf" srcId="{F92C91B5-92C8-419C-AE09-E7FE0E8E1FF6}" destId="{E332ED43-B281-4ADE-A8CE-A373F3D16BE1}" srcOrd="0" destOrd="0" presId="urn:microsoft.com/office/officeart/2005/8/layout/radial5"/>
    <dgm:cxn modelId="{BE8860DA-A62A-4A8F-B4D4-A79BC3DAB960}" type="presParOf" srcId="{88ACBC50-50FA-4FD2-8784-094DBBC7379F}" destId="{E3B74806-5A6C-4DC8-A39F-25C154E2CE16}" srcOrd="6" destOrd="0" presId="urn:microsoft.com/office/officeart/2005/8/layout/radial5"/>
    <dgm:cxn modelId="{D1B52518-816D-43DC-9420-B94D9D085C80}" type="presParOf" srcId="{88ACBC50-50FA-4FD2-8784-094DBBC7379F}" destId="{D6CC2395-E27B-4698-A0A1-66EAF46487A3}" srcOrd="7" destOrd="0" presId="urn:microsoft.com/office/officeart/2005/8/layout/radial5"/>
    <dgm:cxn modelId="{25FB3ED3-8B6B-49B4-AB9C-5F757F7FB1EA}" type="presParOf" srcId="{D6CC2395-E27B-4698-A0A1-66EAF46487A3}" destId="{C2F2A6A9-1EC4-4E71-968A-22472AD7DDEA}" srcOrd="0" destOrd="0" presId="urn:microsoft.com/office/officeart/2005/8/layout/radial5"/>
    <dgm:cxn modelId="{26E30C94-5C51-4982-B44A-1FAA0138852E}" type="presParOf" srcId="{88ACBC50-50FA-4FD2-8784-094DBBC7379F}" destId="{F18286E6-2E7F-4052-8991-0AD9E816DD97}" srcOrd="8" destOrd="0" presId="urn:microsoft.com/office/officeart/2005/8/layout/radial5"/>
    <dgm:cxn modelId="{CD3FF451-5ECD-4D54-82BB-A2BECA5EA67F}" type="presParOf" srcId="{88ACBC50-50FA-4FD2-8784-094DBBC7379F}" destId="{F2C84B9F-A044-40E7-9B42-86ADD122E2D7}" srcOrd="9" destOrd="0" presId="urn:microsoft.com/office/officeart/2005/8/layout/radial5"/>
    <dgm:cxn modelId="{FA94D3C5-09C7-47F5-A0B4-7FF8DF7EB06C}" type="presParOf" srcId="{F2C84B9F-A044-40E7-9B42-86ADD122E2D7}" destId="{A62C9A94-28CA-4A30-9430-EC0F9B775B26}" srcOrd="0" destOrd="0" presId="urn:microsoft.com/office/officeart/2005/8/layout/radial5"/>
    <dgm:cxn modelId="{6E0C029E-4259-4B01-87ED-F3BD7BA64CCE}" type="presParOf" srcId="{88ACBC50-50FA-4FD2-8784-094DBBC7379F}" destId="{C5CC850D-E91F-48CD-8E14-02D2C6FFCD11}" srcOrd="10" destOrd="0" presId="urn:microsoft.com/office/officeart/2005/8/layout/radial5"/>
    <dgm:cxn modelId="{50CE0204-7B3F-495E-AA4F-E5561E30AC55}" type="presParOf" srcId="{88ACBC50-50FA-4FD2-8784-094DBBC7379F}" destId="{CC125103-405E-43E2-A04B-97767B86863D}" srcOrd="11" destOrd="0" presId="urn:microsoft.com/office/officeart/2005/8/layout/radial5"/>
    <dgm:cxn modelId="{6E24E86D-B471-4A5C-9BAC-931445D4FB42}" type="presParOf" srcId="{CC125103-405E-43E2-A04B-97767B86863D}" destId="{4396A430-AC60-469C-9390-979E0111D4B9}" srcOrd="0" destOrd="0" presId="urn:microsoft.com/office/officeart/2005/8/layout/radial5"/>
    <dgm:cxn modelId="{6D6098B1-74D8-465B-B160-D0DCBBD3D7BB}" type="presParOf" srcId="{88ACBC50-50FA-4FD2-8784-094DBBC7379F}" destId="{6B095167-5BC9-41BF-B212-4A4F7F8D1D5E}" srcOrd="12" destOrd="0" presId="urn:microsoft.com/office/officeart/2005/8/layout/radial5"/>
    <dgm:cxn modelId="{70F70F46-1AF5-433B-8E48-071C79A356FA}" type="presParOf" srcId="{88ACBC50-50FA-4FD2-8784-094DBBC7379F}" destId="{CA6D366F-894D-4257-8802-677FFE0528F1}" srcOrd="13" destOrd="0" presId="urn:microsoft.com/office/officeart/2005/8/layout/radial5"/>
    <dgm:cxn modelId="{9BD4B16A-D1A3-4351-A101-1A27B6FCEC38}" type="presParOf" srcId="{CA6D366F-894D-4257-8802-677FFE0528F1}" destId="{32155691-79E4-43F3-A0F7-86F6891F0B69}" srcOrd="0" destOrd="0" presId="urn:microsoft.com/office/officeart/2005/8/layout/radial5"/>
    <dgm:cxn modelId="{59EBA16A-9519-4A4D-A240-7487A68106F4}" type="presParOf" srcId="{88ACBC50-50FA-4FD2-8784-094DBBC7379F}" destId="{B0C5D528-896A-486E-8964-0CEE73BBB3A2}" srcOrd="14" destOrd="0" presId="urn:microsoft.com/office/officeart/2005/8/layout/radial5"/>
    <dgm:cxn modelId="{32B40071-5A0E-4FDE-A03C-AF0C50018E53}" type="presParOf" srcId="{88ACBC50-50FA-4FD2-8784-094DBBC7379F}" destId="{992CD70C-94D7-44B6-B354-737EE0B81FC2}" srcOrd="15" destOrd="0" presId="urn:microsoft.com/office/officeart/2005/8/layout/radial5"/>
    <dgm:cxn modelId="{3442F934-F00B-4304-B571-B9662DB260A1}" type="presParOf" srcId="{992CD70C-94D7-44B6-B354-737EE0B81FC2}" destId="{F4DA3926-9C8D-410B-B73D-2C5A23824D45}" srcOrd="0" destOrd="0" presId="urn:microsoft.com/office/officeart/2005/8/layout/radial5"/>
    <dgm:cxn modelId="{ACD32D0A-3E88-4918-B1AD-954A86F2D003}" type="presParOf" srcId="{88ACBC50-50FA-4FD2-8784-094DBBC7379F}" destId="{79A9A110-6355-4D59-81FF-2C02008943DD}" srcOrd="16" destOrd="0" presId="urn:microsoft.com/office/officeart/2005/8/layout/radial5"/>
    <dgm:cxn modelId="{C8F4FA71-6EF4-4246-8622-E302E5226938}" type="presParOf" srcId="{88ACBC50-50FA-4FD2-8784-094DBBC7379F}" destId="{72732CEF-6251-4314-839B-7802226A849E}" srcOrd="17" destOrd="0" presId="urn:microsoft.com/office/officeart/2005/8/layout/radial5"/>
    <dgm:cxn modelId="{56E2A99D-6CE1-4B7D-AAF8-C23E1B3E8C57}" type="presParOf" srcId="{72732CEF-6251-4314-839B-7802226A849E}" destId="{966FAC16-A224-4010-9CA6-C9A0681512FE}" srcOrd="0" destOrd="0" presId="urn:microsoft.com/office/officeart/2005/8/layout/radial5"/>
    <dgm:cxn modelId="{AF6C7C3B-8FB9-4281-873D-37B4789C5DED}" type="presParOf" srcId="{88ACBC50-50FA-4FD2-8784-094DBBC7379F}" destId="{71E49713-5BE1-4AA2-95A4-EF8449A15C71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123FC-F793-4A31-9C87-B82B7891AC9E}">
      <dsp:nvSpPr>
        <dsp:cNvPr id="0" name=""/>
        <dsp:cNvSpPr/>
      </dsp:nvSpPr>
      <dsp:spPr>
        <a:xfrm>
          <a:off x="-5111588" y="-783046"/>
          <a:ext cx="6087292" cy="6087292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C448A-B002-4A89-BECE-1BEBB8DF324C}">
      <dsp:nvSpPr>
        <dsp:cNvPr id="0" name=""/>
        <dsp:cNvSpPr/>
      </dsp:nvSpPr>
      <dsp:spPr>
        <a:xfrm>
          <a:off x="627542" y="452120"/>
          <a:ext cx="7844464" cy="904240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774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n w="11430"/>
              <a:latin typeface="NikoshBAN" pitchFamily="2" charset="0"/>
              <a:cs typeface="NikoshBAN" pitchFamily="2" charset="0"/>
            </a:rPr>
            <a:t>১। সরকারের বিভিন্ন অঙ্গের কাজসমূহ ব্যাখ্যা করতে পারবে</a:t>
          </a:r>
          <a:r>
            <a:rPr lang="en-US" sz="2700" kern="1200" dirty="0" smtClean="0">
              <a:ln w="11430"/>
              <a:latin typeface="NikoshBAN" pitchFamily="2" charset="0"/>
              <a:cs typeface="NikoshBAN" pitchFamily="2" charset="0"/>
            </a:rPr>
            <a:t>;</a:t>
          </a:r>
          <a:endParaRPr lang="en-US" sz="2700" kern="1200" dirty="0"/>
        </a:p>
      </dsp:txBody>
      <dsp:txXfrm>
        <a:off x="627542" y="452120"/>
        <a:ext cx="7844464" cy="904240"/>
      </dsp:txXfrm>
    </dsp:sp>
    <dsp:sp modelId="{509FE5A2-8089-4DAD-A831-16A037B798B6}">
      <dsp:nvSpPr>
        <dsp:cNvPr id="0" name=""/>
        <dsp:cNvSpPr/>
      </dsp:nvSpPr>
      <dsp:spPr>
        <a:xfrm>
          <a:off x="62392" y="339090"/>
          <a:ext cx="1130300" cy="1130300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6C452-8902-420F-9600-02862C714814}">
      <dsp:nvSpPr>
        <dsp:cNvPr id="0" name=""/>
        <dsp:cNvSpPr/>
      </dsp:nvSpPr>
      <dsp:spPr>
        <a:xfrm>
          <a:off x="956233" y="1808480"/>
          <a:ext cx="7515773" cy="904240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774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n w="11430"/>
              <a:latin typeface="NikoshBAN" pitchFamily="2" charset="0"/>
              <a:cs typeface="NikoshBAN" pitchFamily="2" charset="0"/>
            </a:rPr>
            <a:t>২। </a:t>
          </a:r>
          <a:r>
            <a:rPr lang="en-US" sz="2700" kern="1200" dirty="0" err="1" smtClean="0">
              <a:ln w="11430"/>
              <a:latin typeface="NikoshBAN" pitchFamily="2" charset="0"/>
              <a:cs typeface="NikoshBAN" pitchFamily="2" charset="0"/>
            </a:rPr>
            <a:t>সরকারের</a:t>
          </a:r>
          <a:r>
            <a:rPr lang="en-US" sz="2700" kern="1200" dirty="0" smtClean="0">
              <a:ln w="11430"/>
              <a:latin typeface="NikoshBAN" pitchFamily="2" charset="0"/>
              <a:cs typeface="NikoshBAN" pitchFamily="2" charset="0"/>
            </a:rPr>
            <a:t> </a:t>
          </a:r>
          <a:r>
            <a:rPr lang="bn-BD" sz="2700" kern="1200" dirty="0" smtClean="0">
              <a:ln w="11430"/>
              <a:latin typeface="NikoshBAN" pitchFamily="2" charset="0"/>
              <a:cs typeface="NikoshBAN" pitchFamily="2" charset="0"/>
            </a:rPr>
            <a:t>বিভিন্ন অঙ্গের কাজসমূ</a:t>
          </a:r>
          <a:r>
            <a:rPr lang="en-US" sz="2700" kern="1200" dirty="0" err="1" smtClean="0">
              <a:ln w="11430"/>
              <a:latin typeface="NikoshBAN" pitchFamily="2" charset="0"/>
              <a:cs typeface="NikoshBAN" pitchFamily="2" charset="0"/>
            </a:rPr>
            <a:t>হের</a:t>
          </a:r>
          <a:r>
            <a:rPr lang="en-US" sz="2700" kern="1200" dirty="0" smtClean="0">
              <a:ln w="11430"/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n w="11430"/>
              <a:latin typeface="NikoshBAN" pitchFamily="2" charset="0"/>
              <a:cs typeface="NikoshBAN" pitchFamily="2" charset="0"/>
            </a:rPr>
            <a:t>পার্থক্য</a:t>
          </a:r>
          <a:r>
            <a:rPr lang="bn-BD" sz="2700" kern="1200" dirty="0" smtClean="0">
              <a:ln w="11430"/>
              <a:latin typeface="NikoshBAN" pitchFamily="2" charset="0"/>
              <a:cs typeface="NikoshBAN" pitchFamily="2" charset="0"/>
            </a:rPr>
            <a:t> </a:t>
          </a:r>
          <a:r>
            <a:rPr lang="bn-IN" sz="2700" kern="1200" dirty="0" smtClean="0">
              <a:ln w="11430"/>
              <a:latin typeface="NikoshBAN" pitchFamily="2" charset="0"/>
              <a:cs typeface="NikoshBAN" pitchFamily="2" charset="0"/>
            </a:rPr>
            <a:t>চিহ্নিত</a:t>
          </a:r>
          <a:r>
            <a:rPr lang="bn-BD" sz="2700" kern="1200" dirty="0" smtClean="0">
              <a:ln w="11430"/>
              <a:latin typeface="NikoshBAN" pitchFamily="2" charset="0"/>
              <a:cs typeface="NikoshBAN" pitchFamily="2" charset="0"/>
            </a:rPr>
            <a:t> করতে পারবে</a:t>
          </a:r>
          <a:r>
            <a:rPr lang="en-US" sz="2700" kern="1200" dirty="0" smtClean="0">
              <a:ln w="11430"/>
              <a:latin typeface="NikoshBAN" pitchFamily="2" charset="0"/>
              <a:cs typeface="NikoshBAN" pitchFamily="2" charset="0"/>
            </a:rPr>
            <a:t>;</a:t>
          </a:r>
          <a:r>
            <a:rPr lang="bn-BD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700" kern="1200" dirty="0"/>
        </a:p>
      </dsp:txBody>
      <dsp:txXfrm>
        <a:off x="956233" y="1808480"/>
        <a:ext cx="7515773" cy="904240"/>
      </dsp:txXfrm>
    </dsp:sp>
    <dsp:sp modelId="{2A62B645-327A-4458-B349-A9B283CE450B}">
      <dsp:nvSpPr>
        <dsp:cNvPr id="0" name=""/>
        <dsp:cNvSpPr/>
      </dsp:nvSpPr>
      <dsp:spPr>
        <a:xfrm>
          <a:off x="391083" y="1695450"/>
          <a:ext cx="1130300" cy="1130300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FE786-4C82-4AE0-B3A4-1F12FDAC9007}">
      <dsp:nvSpPr>
        <dsp:cNvPr id="0" name=""/>
        <dsp:cNvSpPr/>
      </dsp:nvSpPr>
      <dsp:spPr>
        <a:xfrm>
          <a:off x="627542" y="3164840"/>
          <a:ext cx="7844464" cy="904240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774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n w="11430"/>
              <a:latin typeface="NikoshBAN" pitchFamily="2" charset="0"/>
              <a:cs typeface="NikoshBAN" pitchFamily="2" charset="0"/>
            </a:rPr>
            <a:t>৩। সরকারের বিভিন্ন অঙ্গের কাজসমূহের তুলনা করতে পারবে।</a:t>
          </a:r>
          <a:r>
            <a:rPr lang="bn-BD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700" kern="1200" dirty="0"/>
        </a:p>
      </dsp:txBody>
      <dsp:txXfrm>
        <a:off x="627542" y="3164840"/>
        <a:ext cx="7844464" cy="904240"/>
      </dsp:txXfrm>
    </dsp:sp>
    <dsp:sp modelId="{6B65FF5B-640F-4694-A269-2E39079492F0}">
      <dsp:nvSpPr>
        <dsp:cNvPr id="0" name=""/>
        <dsp:cNvSpPr/>
      </dsp:nvSpPr>
      <dsp:spPr>
        <a:xfrm>
          <a:off x="62392" y="3051810"/>
          <a:ext cx="1130300" cy="1130300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86F69-DE0F-428F-86FA-B35EE0C142A0}">
      <dsp:nvSpPr>
        <dsp:cNvPr id="0" name=""/>
        <dsp:cNvSpPr/>
      </dsp:nvSpPr>
      <dsp:spPr>
        <a:xfrm>
          <a:off x="3779255" y="2557867"/>
          <a:ext cx="1128289" cy="1128289"/>
        </a:xfrm>
        <a:prstGeom prst="ellipse">
          <a:avLst/>
        </a:prstGeom>
        <a:solidFill>
          <a:srgbClr val="BB5181"/>
        </a:solidFill>
        <a:ln>
          <a:solidFill>
            <a:srgbClr val="00000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শাসন বিভাগ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944489" y="2723101"/>
        <a:ext cx="797821" cy="797821"/>
      </dsp:txXfrm>
    </dsp:sp>
    <dsp:sp modelId="{3AF29F41-8BFB-43B1-B9AE-0C6BB22A89A6}">
      <dsp:nvSpPr>
        <dsp:cNvPr id="0" name=""/>
        <dsp:cNvSpPr/>
      </dsp:nvSpPr>
      <dsp:spPr>
        <a:xfrm rot="16200000">
          <a:off x="4013308" y="1679725"/>
          <a:ext cx="660182" cy="548026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>
        <a:off x="4095512" y="1871534"/>
        <a:ext cx="495774" cy="328816"/>
      </dsp:txXfrm>
    </dsp:sp>
    <dsp:sp modelId="{34100AA6-72EA-43A5-B560-EC1A8BDDCFAC}">
      <dsp:nvSpPr>
        <dsp:cNvPr id="0" name=""/>
        <dsp:cNvSpPr/>
      </dsp:nvSpPr>
      <dsp:spPr>
        <a:xfrm>
          <a:off x="3698663" y="22767"/>
          <a:ext cx="1289473" cy="128947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রাষ্ট্র পরিচালনা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887502" y="211606"/>
        <a:ext cx="911795" cy="911795"/>
      </dsp:txXfrm>
    </dsp:sp>
    <dsp:sp modelId="{975410B9-4DF9-454B-9805-AD63124DB8DE}">
      <dsp:nvSpPr>
        <dsp:cNvPr id="0" name=""/>
        <dsp:cNvSpPr/>
      </dsp:nvSpPr>
      <dsp:spPr>
        <a:xfrm rot="18600000">
          <a:off x="4759946" y="1987336"/>
          <a:ext cx="611272" cy="548026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>
        <a:off x="4789310" y="2159913"/>
        <a:ext cx="446864" cy="328816"/>
      </dsp:txXfrm>
    </dsp:sp>
    <dsp:sp modelId="{39981B4F-8301-4234-8E2F-B93DCD0EC32B}">
      <dsp:nvSpPr>
        <dsp:cNvPr id="0" name=""/>
        <dsp:cNvSpPr/>
      </dsp:nvSpPr>
      <dsp:spPr>
        <a:xfrm>
          <a:off x="5136657" y="533403"/>
          <a:ext cx="1568940" cy="1416692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বিদেশের সাথে সম্পর্ক স্থাপন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366423" y="740873"/>
        <a:ext cx="1109408" cy="1001752"/>
      </dsp:txXfrm>
    </dsp:sp>
    <dsp:sp modelId="{F92C91B5-92C8-419C-AE09-E7FE0E8E1FF6}">
      <dsp:nvSpPr>
        <dsp:cNvPr id="0" name=""/>
        <dsp:cNvSpPr/>
      </dsp:nvSpPr>
      <dsp:spPr>
        <a:xfrm rot="21000000">
          <a:off x="5163833" y="2645130"/>
          <a:ext cx="660182" cy="548026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>
        <a:off x="5165082" y="2769010"/>
        <a:ext cx="495774" cy="328816"/>
      </dsp:txXfrm>
    </dsp:sp>
    <dsp:sp modelId="{E3B74806-5A6C-4DC8-A39F-25C154E2CE16}">
      <dsp:nvSpPr>
        <dsp:cNvPr id="0" name=""/>
        <dsp:cNvSpPr/>
      </dsp:nvSpPr>
      <dsp:spPr>
        <a:xfrm>
          <a:off x="6115882" y="2051054"/>
          <a:ext cx="1289473" cy="1289473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শান্তি শৃঙ্খলা বজায় রাখে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6304721" y="2239893"/>
        <a:ext cx="911795" cy="911795"/>
      </dsp:txXfrm>
    </dsp:sp>
    <dsp:sp modelId="{D6CC2395-E27B-4698-A0A1-66EAF46487A3}">
      <dsp:nvSpPr>
        <dsp:cNvPr id="0" name=""/>
        <dsp:cNvSpPr/>
      </dsp:nvSpPr>
      <dsp:spPr>
        <a:xfrm rot="1800000">
          <a:off x="5025063" y="3432136"/>
          <a:ext cx="660182" cy="548026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>
        <a:off x="5036076" y="3500639"/>
        <a:ext cx="495774" cy="328816"/>
      </dsp:txXfrm>
    </dsp:sp>
    <dsp:sp modelId="{F18286E6-2E7F-4052-8991-0AD9E816DD97}">
      <dsp:nvSpPr>
        <dsp:cNvPr id="0" name=""/>
        <dsp:cNvSpPr/>
      </dsp:nvSpPr>
      <dsp:spPr>
        <a:xfrm>
          <a:off x="5824330" y="3704530"/>
          <a:ext cx="1289473" cy="128947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সার্বভৌমত্ব রক্ষা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6013169" y="3893369"/>
        <a:ext cx="911795" cy="911795"/>
      </dsp:txXfrm>
    </dsp:sp>
    <dsp:sp modelId="{F2C84B9F-A044-40E7-9B42-86ADD122E2D7}">
      <dsp:nvSpPr>
        <dsp:cNvPr id="0" name=""/>
        <dsp:cNvSpPr/>
      </dsp:nvSpPr>
      <dsp:spPr>
        <a:xfrm rot="4200000">
          <a:off x="4412881" y="3945817"/>
          <a:ext cx="660182" cy="548026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>
        <a:off x="4466970" y="3978176"/>
        <a:ext cx="495774" cy="328816"/>
      </dsp:txXfrm>
    </dsp:sp>
    <dsp:sp modelId="{C5CC850D-E91F-48CD-8E14-02D2C6FFCD11}">
      <dsp:nvSpPr>
        <dsp:cNvPr id="0" name=""/>
        <dsp:cNvSpPr/>
      </dsp:nvSpPr>
      <dsp:spPr>
        <a:xfrm>
          <a:off x="4538154" y="4783759"/>
          <a:ext cx="1289473" cy="128947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আইন সংক্রান্ত কাজ </a:t>
          </a:r>
          <a:endParaRPr lang="en-US" sz="2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726993" y="4972598"/>
        <a:ext cx="911795" cy="911795"/>
      </dsp:txXfrm>
    </dsp:sp>
    <dsp:sp modelId="{CC125103-405E-43E2-A04B-97767B86863D}">
      <dsp:nvSpPr>
        <dsp:cNvPr id="0" name=""/>
        <dsp:cNvSpPr/>
      </dsp:nvSpPr>
      <dsp:spPr>
        <a:xfrm rot="6600000">
          <a:off x="3613735" y="3945817"/>
          <a:ext cx="660182" cy="548026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 rot="10800000">
        <a:off x="3724054" y="3978176"/>
        <a:ext cx="495774" cy="328816"/>
      </dsp:txXfrm>
    </dsp:sp>
    <dsp:sp modelId="{6B095167-5BC9-41BF-B212-4A4F7F8D1D5E}">
      <dsp:nvSpPr>
        <dsp:cNvPr id="0" name=""/>
        <dsp:cNvSpPr/>
      </dsp:nvSpPr>
      <dsp:spPr>
        <a:xfrm>
          <a:off x="2859171" y="4783759"/>
          <a:ext cx="1289473" cy="128947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আয় ব্যয় হিসাব  করা </a:t>
          </a:r>
          <a:endParaRPr lang="en-US" sz="2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048010" y="4972598"/>
        <a:ext cx="911795" cy="911795"/>
      </dsp:txXfrm>
    </dsp:sp>
    <dsp:sp modelId="{CA6D366F-894D-4257-8802-677FFE0528F1}">
      <dsp:nvSpPr>
        <dsp:cNvPr id="0" name=""/>
        <dsp:cNvSpPr/>
      </dsp:nvSpPr>
      <dsp:spPr>
        <a:xfrm rot="9000000">
          <a:off x="3001553" y="3432136"/>
          <a:ext cx="660182" cy="54802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 rot="10800000">
        <a:off x="3154948" y="3500639"/>
        <a:ext cx="495774" cy="328816"/>
      </dsp:txXfrm>
    </dsp:sp>
    <dsp:sp modelId="{B0C5D528-896A-486E-8964-0CEE73BBB3A2}">
      <dsp:nvSpPr>
        <dsp:cNvPr id="0" name=""/>
        <dsp:cNvSpPr/>
      </dsp:nvSpPr>
      <dsp:spPr>
        <a:xfrm>
          <a:off x="1572996" y="3704530"/>
          <a:ext cx="1289473" cy="128947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ln w="11430"/>
              <a:latin typeface="NikoshBAN" pitchFamily="2" charset="0"/>
              <a:cs typeface="NikoshBAN" pitchFamily="2" charset="0"/>
            </a:rPr>
            <a:t>বিচার সংক্রান্ত কাজ করা</a:t>
          </a:r>
          <a:endParaRPr lang="en-US" sz="1800" b="1" kern="1200" dirty="0"/>
        </a:p>
      </dsp:txBody>
      <dsp:txXfrm>
        <a:off x="1761835" y="3893369"/>
        <a:ext cx="911795" cy="911795"/>
      </dsp:txXfrm>
    </dsp:sp>
    <dsp:sp modelId="{992CD70C-94D7-44B6-B354-737EE0B81FC2}">
      <dsp:nvSpPr>
        <dsp:cNvPr id="0" name=""/>
        <dsp:cNvSpPr/>
      </dsp:nvSpPr>
      <dsp:spPr>
        <a:xfrm rot="11400000">
          <a:off x="2862783" y="2645130"/>
          <a:ext cx="660182" cy="548026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 rot="10800000">
        <a:off x="3025942" y="2769010"/>
        <a:ext cx="495774" cy="328816"/>
      </dsp:txXfrm>
    </dsp:sp>
    <dsp:sp modelId="{79A9A110-6355-4D59-81FF-2C02008943DD}">
      <dsp:nvSpPr>
        <dsp:cNvPr id="0" name=""/>
        <dsp:cNvSpPr/>
      </dsp:nvSpPr>
      <dsp:spPr>
        <a:xfrm>
          <a:off x="1281444" y="2051054"/>
          <a:ext cx="1289473" cy="1289473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কল্যাণমূলক কাজ করা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470283" y="2239893"/>
        <a:ext cx="911795" cy="911795"/>
      </dsp:txXfrm>
    </dsp:sp>
    <dsp:sp modelId="{72732CEF-6251-4314-839B-7802226A849E}">
      <dsp:nvSpPr>
        <dsp:cNvPr id="0" name=""/>
        <dsp:cNvSpPr/>
      </dsp:nvSpPr>
      <dsp:spPr>
        <a:xfrm rot="13800000">
          <a:off x="3262356" y="1953049"/>
          <a:ext cx="660182" cy="548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 rot="10800000">
        <a:off x="3397400" y="2125626"/>
        <a:ext cx="495774" cy="328816"/>
      </dsp:txXfrm>
    </dsp:sp>
    <dsp:sp modelId="{71E49713-5BE1-4AA2-95A4-EF8449A15C71}">
      <dsp:nvSpPr>
        <dsp:cNvPr id="0" name=""/>
        <dsp:cNvSpPr/>
      </dsp:nvSpPr>
      <dsp:spPr>
        <a:xfrm>
          <a:off x="2120935" y="597012"/>
          <a:ext cx="1289473" cy="1289473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latin typeface="NikoshBAN" pitchFamily="2" charset="0"/>
              <a:cs typeface="NikoshBAN" pitchFamily="2" charset="0"/>
            </a:rPr>
            <a:t>উন্নয়ন প্রকল্প বাস্তবায়ন করা </a:t>
          </a:r>
          <a:endParaRPr lang="en-US" sz="1800" b="1" kern="1200" dirty="0"/>
        </a:p>
      </dsp:txBody>
      <dsp:txXfrm>
        <a:off x="2309774" y="785851"/>
        <a:ext cx="911795" cy="911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DCFD-8036-4A7F-96DD-1F665B90665E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0FED-172F-444E-9FE0-9AC8D5724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প্রথমে চিত্রগুলো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আসার পর শিক্ষার্থীদের ভাবতে দিয়ে প্রশ্ন কিরে করে চিত্রের পার্শ্বে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গুলো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করলে ভালো হবে।</a:t>
            </a:r>
          </a:p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চিত্রগুলো দিয়ে কালবার্ট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সেতু ও রাস্তা তৈরি ও মেরামত করার মাধ্যমে উন্নয়ন কাজ করা বুঝানো হয়েছে।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74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 বিভাগ’</a:t>
            </a:r>
            <a:r>
              <a:rPr lang="bn-BD" sz="1200" b="0" dirty="0" smtClean="0">
                <a:solidFill>
                  <a:schemeClr val="tx1"/>
                </a:solidFill>
                <a:latin typeface="+mn-lt"/>
                <a:cs typeface="+mn-cs"/>
              </a:rPr>
              <a:t>-এর শেপ</a:t>
            </a:r>
            <a:r>
              <a:rPr lang="bn-BD" sz="12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আসার পর শিক্ষার্থীদের প্রশ্ন করা যেতে পারে </a:t>
            </a:r>
            <a:r>
              <a:rPr lang="bn-IN" sz="12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এভাবে-</a:t>
            </a:r>
            <a:r>
              <a:rPr lang="bn-BD" sz="12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শাসন </a:t>
            </a:r>
            <a:r>
              <a:rPr lang="bn-BD" sz="12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বিভাগের কাজসমূহ কি কি? শিক্ষার্থীরা উত্তর দেয়ার পর এক এক করে অন্যান্য শেপ শো করা যেতে পারে।  </a:t>
            </a:r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70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প্রথমে চিত্রগুলো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আসার পর শিক্ষার্থীদের ভাবতে দিয়ে প্রশ্ন কিরে করে চিত্রের নিচের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গুলো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করলে ভালো হবে।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 Shape image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দিয়ে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jury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বুঝানো হয়েছে।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0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দলগত কাজ দেয়ার জন্য বিভিন্ন দল গঠন করে স্লাইডের প্রশ্ন ছাড়াও অন্য প্রশ্ন তৈরী করে কাজ দিতে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33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মাধ্যমে দেখানো হয়েছে সরকারের বিভিন্ন কাজের মধ্যে সমন্বয় সাধন করা অন্যতম কাজ। সমন্বয়ের মাধ্যমে একটি দেশের সরকার সাফল্যের শির্ষে উঠতে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20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92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8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6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প্রথম</a:t>
            </a:r>
            <a:r>
              <a:rPr lang="bn-BD" baseline="0" dirty="0" smtClean="0"/>
              <a:t> প্রশ্নটি শিক্ষার্থীদের উপর ছেড়ে দিয়ে কিছু সময় ভাবতে দিয়ে তাদের নিকট থেকে উত্তর পাওয়ার পর  বিদ্যালয়ের অঙ্গসমূহ </a:t>
            </a:r>
            <a:r>
              <a:rPr lang="en-US" baseline="0" dirty="0" smtClean="0"/>
              <a:t>Show </a:t>
            </a:r>
            <a:r>
              <a:rPr lang="bn-IN" baseline="0" dirty="0" smtClean="0"/>
              <a:t>ক</a:t>
            </a:r>
            <a:r>
              <a:rPr lang="bn-BD" baseline="0" dirty="0" smtClean="0"/>
              <a:t>রতে </a:t>
            </a:r>
            <a:r>
              <a:rPr lang="bn-BD" baseline="0" dirty="0" smtClean="0"/>
              <a:t>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আগের স্লাইডের সাথে</a:t>
            </a:r>
            <a:r>
              <a:rPr lang="bn-BD" baseline="0" dirty="0" smtClean="0"/>
              <a:t> লিং করে পাঠ ঘোষণা করা যেতে পারে। আপনি ইচ্ছা করলে নিজের মতো করেও পাঠ ঘোষণা করতে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19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প্রথমে চিত্রগুলো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আসার পর শিক্ষার্থীদের ভাবতে দিয়ে চিত্রের নিচের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গুলো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করলে ভালো হবে।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চিত্রসমূহ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দিয়ে আইন বিভাগের কাজ বুঝানো হয়েছে। যেমন- আইনের বই দিয়ে আইন প্রণয়ন বুঝানো হয়েছে।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3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প্রথমে চিত্রগুলো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আসার পর শিক্ষার্থীদের ভাবতে দিয়ে চিত্রের নিচের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গুলো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করলে ভালো হবে।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চিত্রসমূহ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দিয়ে আইন বিভাগের কাজ বুঝানো হয়েছে।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8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37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প্রথমে চিত্রগুলো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আসার পর শিক্ষার্থীদের ভাবতে দিয়ে চিত্রের নিচের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গুলো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করলে ভালো হবে।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96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প্রথমে চিত্রগুলো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আসার পর শিক্ষার্থীদের ভাবতে দিয়ে চিত্রের নিচের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গুলো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করলে ভালো হবে।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78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প্রথমে চিত্রগুলো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আসার পর শিক্ষার্থীদের ভাবতে দিয়ে চিত্রের নিচের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গুলো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করলে ভালো হবে।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6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324600"/>
            <a:ext cx="2133600" cy="365125"/>
          </a:xfr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533400"/>
            <a:ext cx="85344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 তাই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667000"/>
            <a:ext cx="8534400" cy="3657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পাঠ উপস্থাপনের ক্ষেত্রে নিজস্ব কৌশল প্রয়োগ করতে পারেন। প্রেজেন্টেশনটি </a:t>
            </a:r>
            <a:r>
              <a:rPr lang="en-A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F5 </a:t>
            </a:r>
            <a:r>
              <a:rPr lang="en-A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</a:t>
            </a:r>
            <a:r>
              <a:rPr lang="en-AU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1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binetmeetingatBangladeshSecretaria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2819400" cy="2466975"/>
          </a:xfrm>
          <a:prstGeom prst="ellipse">
            <a:avLst/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3429000" y="304800"/>
            <a:ext cx="21336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 বিভাগ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1" y="2895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রাষ্ট্র পরিচালনা করে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61061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শান্তিশৃঙ্খলা বজায় রাখে।</a:t>
            </a:r>
            <a:endParaRPr lang="en-US" sz="2800" dirty="0"/>
          </a:p>
        </p:txBody>
      </p:sp>
      <p:pic>
        <p:nvPicPr>
          <p:cNvPr id="7" name="Picture 6" descr="Hasina--Indian-PM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81000"/>
            <a:ext cx="2971800" cy="2514600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bogra-prednt-ahamid-05-01-15-f.thumbnail.jpg"/>
          <p:cNvPicPr>
            <a:picLocks noChangeAspect="1"/>
          </p:cNvPicPr>
          <p:nvPr/>
        </p:nvPicPr>
        <p:blipFill>
          <a:blip r:embed="rId5"/>
          <a:srcRect b="6761"/>
          <a:stretch>
            <a:fillRect/>
          </a:stretch>
        </p:blipFill>
        <p:spPr>
          <a:xfrm>
            <a:off x="5105400" y="3581400"/>
            <a:ext cx="3352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Oval Callout 9"/>
          <p:cNvSpPr/>
          <p:nvPr/>
        </p:nvSpPr>
        <p:spPr>
          <a:xfrm>
            <a:off x="3352800" y="1143000"/>
            <a:ext cx="2133600" cy="2209800"/>
          </a:xfrm>
          <a:prstGeom prst="wedgeEllipseCallout">
            <a:avLst>
              <a:gd name="adj1" fmla="val 85999"/>
              <a:gd name="adj2" fmla="val -46646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বিদেশের সাথে সম্পর্ক স্থাপন করে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6096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সার্বভৌমত্ব রক্ষা করে।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t="6567" b="21159"/>
          <a:stretch/>
        </p:blipFill>
        <p:spPr>
          <a:xfrm>
            <a:off x="762000" y="3561238"/>
            <a:ext cx="3779003" cy="2544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0" y="304800"/>
            <a:ext cx="21336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 বিভাগ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1" y="2667000"/>
            <a:ext cx="3276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রাষ্ট্রপতি চরম শাস্তি মওকুফ করতে পারেন।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1061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সরকারের আয় ব্যয় হিসাব নিকেশ করে </a:t>
            </a:r>
            <a:endParaRPr lang="en-US" sz="2800" dirty="0"/>
          </a:p>
        </p:txBody>
      </p:sp>
      <p:sp>
        <p:nvSpPr>
          <p:cNvPr id="10" name="Oval Callout 9"/>
          <p:cNvSpPr/>
          <p:nvPr/>
        </p:nvSpPr>
        <p:spPr>
          <a:xfrm>
            <a:off x="3048000" y="838200"/>
            <a:ext cx="1981200" cy="1828800"/>
          </a:xfrm>
          <a:prstGeom prst="wedgeEllipseCallout">
            <a:avLst>
              <a:gd name="adj1" fmla="val 88675"/>
              <a:gd name="adj2" fmla="val -1394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 সংক্রান্ত কাজ করে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6096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আইন ও বিচার সংক্রান্ত কাজ করে</a:t>
            </a:r>
            <a:endParaRPr lang="en-US" sz="2800" dirty="0"/>
          </a:p>
        </p:txBody>
      </p:sp>
      <p:pic>
        <p:nvPicPr>
          <p:cNvPr id="12" name="Picture 11" descr="bangladesh_president_md.abdul-ham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7201"/>
            <a:ext cx="2047875" cy="2133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733800"/>
            <a:ext cx="3352800" cy="2231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 descr="gavel-dreamstime_14375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657600"/>
            <a:ext cx="35814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 descr="goodscout-insurance-law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762000"/>
            <a:ext cx="2748028" cy="2140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QlZqm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133063"/>
            <a:ext cx="2514600" cy="1971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cr_mega_965_Reliance-Industries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131094"/>
            <a:ext cx="2514600" cy="1993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DITF_pran201501151822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1" y="3962402"/>
            <a:ext cx="2514599" cy="1971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NBR3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3962401"/>
            <a:ext cx="2514600" cy="1981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inpatient-clipart-Education_Summi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1133063"/>
            <a:ext cx="2503714" cy="1971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029200" y="304800"/>
            <a:ext cx="21336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 বিভাগ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1" y="152400"/>
            <a:ext cx="3886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বিভিন্ন জনকল্যাণমূলক কাজ করে থাকে যেমন----- ----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3134380"/>
            <a:ext cx="129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শিক্ষা </a:t>
            </a:r>
            <a:endParaRPr lang="en-US" sz="3200" dirty="0"/>
          </a:p>
        </p:txBody>
      </p:sp>
      <p:pic>
        <p:nvPicPr>
          <p:cNvPr id="10" name="Picture 9" descr="SetWidth435-Land-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6818" y="3962401"/>
            <a:ext cx="2570582" cy="1981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657601" y="3124200"/>
            <a:ext cx="129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কৃষি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1" y="3286780"/>
            <a:ext cx="213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6096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ব্যবসা বাণিজ্য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3810000" y="6096000"/>
            <a:ext cx="1683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ভূমি সংস্কার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5867400" y="60960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রাজস্ব ও কর আদায়</a:t>
            </a:r>
            <a:endParaRPr lang="en-US" sz="3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80537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362200"/>
            <a:ext cx="2910840" cy="2286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1400" y="304800"/>
            <a:ext cx="21336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 বিভাগ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ox_Culve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304800"/>
            <a:ext cx="2933700" cy="2057400"/>
          </a:xfrm>
          <a:prstGeom prst="rect">
            <a:avLst/>
          </a:prstGeom>
        </p:spPr>
      </p:pic>
      <p:pic>
        <p:nvPicPr>
          <p:cNvPr id="5" name="Picture 4" descr="Jamuna_Bridge_Extension_Road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97600" y="4648200"/>
            <a:ext cx="26416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16002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উন্নয়ন প্রকল্প 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 থাকে।</a:t>
            </a:r>
            <a:endParaRPr lang="en-U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557278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উন্নয়ন প্রকল্প বাস্তবায়ন করে থাকে।</a:t>
            </a:r>
            <a:endParaRPr lang="en-US" sz="3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94747268"/>
              </p:ext>
            </p:extLst>
          </p:nvPr>
        </p:nvGraphicFramePr>
        <p:xfrm>
          <a:off x="228600" y="381000"/>
          <a:ext cx="8686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F29F41-8BFB-43B1-B9AE-0C6BB22A8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3AF29F41-8BFB-43B1-B9AE-0C6BB22A8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3AF29F41-8BFB-43B1-B9AE-0C6BB22A8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100AA6-72EA-43A5-B560-EC1A8BDD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34100AA6-72EA-43A5-B560-EC1A8BDD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34100AA6-72EA-43A5-B560-EC1A8BDD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5410B9-4DF9-454B-9805-AD63124DB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975410B9-4DF9-454B-9805-AD63124DB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975410B9-4DF9-454B-9805-AD63124DB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981B4F-8301-4234-8E2F-B93DCD0EC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39981B4F-8301-4234-8E2F-B93DCD0EC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39981B4F-8301-4234-8E2F-B93DCD0EC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D366F-894D-4257-8802-677FFE052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CA6D366F-894D-4257-8802-677FFE052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CA6D366F-894D-4257-8802-677FFE052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C5D528-896A-486E-8964-0CEE73BBB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B0C5D528-896A-486E-8964-0CEE73BBB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B0C5D528-896A-486E-8964-0CEE73BBB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2CD70C-94D7-44B6-B354-737EE0B81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graphicEl>
                                              <a:dgm id="{992CD70C-94D7-44B6-B354-737EE0B81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graphicEl>
                                              <a:dgm id="{992CD70C-94D7-44B6-B354-737EE0B81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A9A110-6355-4D59-81FF-2C020089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79A9A110-6355-4D59-81FF-2C020089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graphicEl>
                                              <a:dgm id="{79A9A110-6355-4D59-81FF-2C020089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732CEF-6251-4314-839B-7802226A8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graphicEl>
                                              <a:dgm id="{72732CEF-6251-4314-839B-7802226A8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>
                                            <p:graphicEl>
                                              <a:dgm id="{72732CEF-6251-4314-839B-7802226A8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E49713-5BE1-4AA2-95A4-EF8449A15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71E49713-5BE1-4AA2-95A4-EF8449A15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dgm id="{71E49713-5BE1-4AA2-95A4-EF8449A15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-89201312311308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22867"/>
            <a:ext cx="4236720" cy="23537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3581400" y="304800"/>
            <a:ext cx="21336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বিচার বিভাগ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udge-gavel-law-book-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3505200"/>
            <a:ext cx="41148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4800" y="60198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দেশের প্রচলিত আইন অনুযায়ী বিচার কাজ পরিচালনা করে।</a:t>
            </a:r>
            <a:endParaRPr lang="en-US" sz="3200" dirty="0"/>
          </a:p>
        </p:txBody>
      </p:sp>
      <p:pic>
        <p:nvPicPr>
          <p:cNvPr id="5" name="Picture 4" descr="A-general-view-of-court-o-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800" y="3412777"/>
            <a:ext cx="3632200" cy="25308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381000"/>
            <a:ext cx="22860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4724400"/>
            <a:ext cx="8534400" cy="1905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রাষ্ট্রে সুশাসন প্রতি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ষ্ঠা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য় বিচার বিভাগ কীভাবে শাসন বিভাগকে সহায়তা করে ব্যাখ্যা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566" y="945921"/>
            <a:ext cx="6376634" cy="354987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408231">
            <a:off x="7088930" y="739827"/>
            <a:ext cx="1989579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বিচার বিভাগ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379854745_child2013__fujhtyu_453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788" y="3276600"/>
            <a:ext cx="3373212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457200"/>
            <a:ext cx="3703919" cy="24072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dT8r7RKT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762000"/>
            <a:ext cx="2286000" cy="19547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e259a531c0f81044ce52b8e8728f34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3352800"/>
            <a:ext cx="2392996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04800" y="5638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দুষ্টের দমন, অপরাধীদের শাস্তি বিধান ও ন্যায় প্রতি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ষ্ঠা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করে নাগরিক জীবনকে  সুন্দর ও সহজ করে তোলে।</a:t>
            </a:r>
            <a:endParaRPr lang="en-US" sz="3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190_254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457200"/>
            <a:ext cx="39624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1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_265_363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276600"/>
            <a:ext cx="39624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1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19200" y="604462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মামলা মোকাদ্দমার মিমাংসামূলক রায় দেয়।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 rot="18973940">
            <a:off x="90322" y="903028"/>
            <a:ext cx="21336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বিচার বিভাগ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04800"/>
            <a:ext cx="21336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বিচার বিভাগ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NBPr (2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5603132" cy="2057400"/>
          </a:xfrm>
          <a:prstGeom prst="rect">
            <a:avLst/>
          </a:prstGeom>
        </p:spPr>
      </p:pic>
      <p:pic>
        <p:nvPicPr>
          <p:cNvPr id="4" name="Picture 3" descr="thejuryroo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762000"/>
            <a:ext cx="2667000" cy="18958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914400" y="28956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সংবিধানের বিভিন্ন ধারা বা আইনের ব্যাখ্যা দেয়।</a:t>
            </a:r>
            <a:endParaRPr lang="en-US" sz="3200" dirty="0"/>
          </a:p>
        </p:txBody>
      </p:sp>
      <p:pic>
        <p:nvPicPr>
          <p:cNvPr id="8" name="Picture 7" descr="wi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3505200"/>
            <a:ext cx="3276600" cy="2516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28600" y="610618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নাগরিক অধিকার রক্ষা ও বিভিন্ন তদন্তমূলক কাজ করে।</a:t>
            </a:r>
            <a:endParaRPr lang="en-US" sz="3200" dirty="0"/>
          </a:p>
        </p:txBody>
      </p:sp>
      <p:pic>
        <p:nvPicPr>
          <p:cNvPr id="11" name="Picture 10" descr="b67343a25f9de24c195550e4e434a1e6.jpg"/>
          <p:cNvPicPr>
            <a:picLocks noChangeAspect="1"/>
          </p:cNvPicPr>
          <p:nvPr/>
        </p:nvPicPr>
        <p:blipFill>
          <a:blip r:embed="rId6"/>
          <a:srcRect r="14851"/>
          <a:stretch>
            <a:fillRect/>
          </a:stretch>
        </p:blipFill>
        <p:spPr>
          <a:xfrm>
            <a:off x="2362200" y="3506859"/>
            <a:ext cx="2819400" cy="2505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2011-12-10-1323585514-d41d8cd98f00b204e9800998ecf8427e500.Oi-Chura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657600"/>
            <a:ext cx="2238374" cy="238843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on-cubs-moon-light.jpg"/>
          <p:cNvPicPr>
            <a:picLocks noChangeAspect="1"/>
          </p:cNvPicPr>
          <p:nvPr/>
        </p:nvPicPr>
        <p:blipFill>
          <a:blip r:embed="rId2"/>
          <a:srcRect b="1796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114800" y="3295471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04800"/>
            <a:ext cx="3200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48400" y="304800"/>
            <a:ext cx="2590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724400"/>
            <a:ext cx="8534400" cy="1905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তিনটি বিভাগের মধ্যে কোন বিভাগের কাজের মাধ্যমে সরকারের ভাবমূর্তি বেশি উজ্জ্বল হয় তা বিশ্লেষণ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071600"/>
            <a:ext cx="4362400" cy="327180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chibaloy_4844_117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7505" y="3124200"/>
            <a:ext cx="3430896" cy="2362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S--89201312311308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134" y="685800"/>
            <a:ext cx="3472066" cy="2438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image_75084_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685800"/>
            <a:ext cx="3448050" cy="2400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ircular Arrow 5"/>
          <p:cNvSpPr/>
          <p:nvPr/>
        </p:nvSpPr>
        <p:spPr>
          <a:xfrm>
            <a:off x="3505200" y="76200"/>
            <a:ext cx="2286000" cy="2209800"/>
          </a:xfrm>
          <a:prstGeom prst="circular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ircular Arrow 6"/>
          <p:cNvSpPr/>
          <p:nvPr/>
        </p:nvSpPr>
        <p:spPr>
          <a:xfrm rot="6968861">
            <a:off x="5381731" y="2716158"/>
            <a:ext cx="2286000" cy="2209800"/>
          </a:xfrm>
          <a:prstGeom prst="circular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 rot="14845133">
            <a:off x="1436503" y="2749454"/>
            <a:ext cx="2286000" cy="2209800"/>
          </a:xfrm>
          <a:prstGeom prst="circular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638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সরকারের ৩টি বিভাগের নিজস্ব কাজ ও পরিধি আছে। সকল বিভাগের  সম্মিলিত রূপই হলো সরকার।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22815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আইন বিভাগ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3200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শাসন বিভাগ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1219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বিচার বিভাগ</a:t>
            </a:r>
            <a:endParaRPr lang="en-US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400" y="381000"/>
            <a:ext cx="8077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3400" y="2362200"/>
            <a:ext cx="80772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বাংলাদেশে স</a:t>
            </a:r>
            <a:r>
              <a:rPr lang="bn-IN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কারের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  অঙ্গ রয়েছে?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836954" y="5721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" y="4191000"/>
            <a:ext cx="3124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ছয়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4648200" y="4191000"/>
            <a:ext cx="2743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পাঁচ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533400" y="57912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4572000" y="57912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2895600" y="1447800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805518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5943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381000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0" y="1143000"/>
            <a:ext cx="7315200" cy="2743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২। আইন সভার কাজ-</a:t>
            </a:r>
          </a:p>
          <a:p>
            <a:pPr lvl="0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জনমত প্রকাশ করা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জাতীয় বাজেট তৈরী করা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জাতীয় বাজেট  অনুমোদন করা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37983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4419600"/>
            <a:ext cx="22098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419600"/>
            <a:ext cx="2133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5257800" y="5943600"/>
            <a:ext cx="2209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1295400" y="6019800"/>
            <a:ext cx="2057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7620000" y="6019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0" y="381000"/>
            <a:ext cx="7620000" cy="480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400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ভালো করে দেখে নিচের প্রশ্নটির উত্তর দাও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চিত্রটি দিয়ে যা বুঝানো হয়েছে তা সরকারের কোন অঙ্গের কাজ? </a:t>
            </a:r>
          </a:p>
        </p:txBody>
      </p:sp>
      <p:sp>
        <p:nvSpPr>
          <p:cNvPr id="23" name="Multiply 22"/>
          <p:cNvSpPr/>
          <p:nvPr/>
        </p:nvSpPr>
        <p:spPr>
          <a:xfrm>
            <a:off x="8072718" y="5334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8212202" y="58384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89649" y="5181600"/>
            <a:ext cx="2819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বিচার বিভাগ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177227" y="5257800"/>
            <a:ext cx="288974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শাসন বিভাগ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89649" y="5943600"/>
            <a:ext cx="2819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মন্ত্রণালয়</a:t>
            </a:r>
            <a:endParaRPr lang="en-US" sz="28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5177227" y="5943600"/>
            <a:ext cx="288974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আইন বিভাগ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2514600" y="381000"/>
            <a:ext cx="35814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4109049" y="5181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4180767" y="6019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1410876911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808" y="1600200"/>
            <a:ext cx="2296937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35052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486400"/>
            <a:ext cx="868680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latin typeface="NikoshBAN" pitchFamily="2" charset="0"/>
                <a:cs typeface="NikoshBAN" pitchFamily="2" charset="0"/>
              </a:rPr>
              <a:t>বিচার বিভাগ যেভাবে আইন বিভাগের উপর নির্ভরশীল তা সর্বোচ্চ ১০ বাক্যে লিখে নিয়ে আসবে।</a:t>
            </a:r>
            <a:endParaRPr lang="en-US" sz="4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uropean-home-design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8240" y="1295400"/>
            <a:ext cx="6461760" cy="4038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33400"/>
            <a:ext cx="43434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T8r7RKTe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387703"/>
            <a:ext cx="5562600" cy="600039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00200"/>
            <a:ext cx="8534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667000"/>
            <a:ext cx="8534400" cy="388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নসিংহ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8288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865120" y="381000"/>
            <a:ext cx="5974080" cy="3200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অষ্টম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৫,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অঙ্গের কাজ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3886200"/>
            <a:ext cx="8534400" cy="2667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আব্দুল বাতেন</a:t>
            </a: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dirty="0" smtClean="0"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 ক্যান্টনমেন্ট বোর্ড হাই স্কুল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নম্বরঃ ০১৮১৯৫১০৬০৬ </a:t>
            </a:r>
            <a:endParaRPr lang="en-AU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400" dirty="0" smtClean="0">
                <a:latin typeface="NikoshBAN" pitchFamily="2" charset="0"/>
                <a:cs typeface="NikoshBAN" pitchFamily="2" charset="0"/>
              </a:rPr>
              <a:t>Email-abdulbaten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AU" sz="2400" dirty="0" smtClean="0"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.8787.jpg"/>
          <p:cNvPicPr>
            <a:picLocks noChangeAspect="1"/>
          </p:cNvPicPr>
          <p:nvPr/>
        </p:nvPicPr>
        <p:blipFill>
          <a:blip r:embed="rId2" cstate="print"/>
          <a:srcRect l="11493" r="16667" b="27071"/>
          <a:stretch>
            <a:fillRect/>
          </a:stretch>
        </p:blipFill>
        <p:spPr>
          <a:xfrm>
            <a:off x="609600" y="1295400"/>
            <a:ext cx="1884552" cy="24028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Oval 8"/>
          <p:cNvSpPr/>
          <p:nvPr/>
        </p:nvSpPr>
        <p:spPr>
          <a:xfrm>
            <a:off x="457200" y="381000"/>
            <a:ext cx="2057400" cy="533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9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676400"/>
            <a:ext cx="4708698" cy="329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57200" y="4572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বিদ্যালয়টি পরিচালনার জন্য কি কি দরকার হয় তা চিন্তা করে বল।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990600"/>
            <a:ext cx="1600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990600"/>
            <a:ext cx="1447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শিক্ষার্থী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1000780"/>
            <a:ext cx="1752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প্রশাসন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5105400"/>
            <a:ext cx="1447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অফিস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115580"/>
            <a:ext cx="1676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লাইব্রেরি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5105400"/>
            <a:ext cx="1905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কর্মচারী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95378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তোমরা যে যে বিষয়ের কথা বলেছ সেগুলো ছাড়া যদি বিদ্যালয় চলতে না পারে।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715000"/>
            <a:ext cx="86868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বিদ্যালয়ের ন্যায় বাংলাদেশ একটি রাষ্ট্র হিসেবে বিভিন্ন কাজ করার জন্য কি থাকা দরকার?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04800"/>
            <a:ext cx="86868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অঙ্গ থাকা প্রয়োজন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86868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 বিভিন্ন অঙ্গের কাজ</a:t>
            </a:r>
            <a:endParaRPr lang="en-US" sz="2800" b="1" u="sng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71800" y="1371600"/>
            <a:ext cx="3200400" cy="4191000"/>
            <a:chOff x="2971800" y="1447800"/>
            <a:chExt cx="3200400" cy="4191000"/>
          </a:xfrm>
        </p:grpSpPr>
        <p:pic>
          <p:nvPicPr>
            <p:cNvPr id="4" name="Picture 3" descr="Bangladesh-00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814" t="1695" r="14000" b="5085"/>
            <a:stretch>
              <a:fillRect/>
            </a:stretch>
          </p:blipFill>
          <p:spPr>
            <a:xfrm>
              <a:off x="2971800" y="1447800"/>
              <a:ext cx="3200400" cy="4191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810000" y="2826603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Below"/>
                <a:lightRig rig="threePt" dir="t"/>
              </a:scene3d>
            </a:bodyPr>
            <a:lstStyle/>
            <a:p>
              <a:r>
                <a:rPr lang="bn-BD" sz="2400" dirty="0" smtClean="0">
                  <a:ln w="11430"/>
                  <a:latin typeface="NikoshBAN" pitchFamily="2" charset="0"/>
                  <a:cs typeface="NikoshBAN" pitchFamily="2" charset="0"/>
                </a:rPr>
                <a:t>বাংলাদেশ একটি রাষ্ট্র 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1800" y="304800"/>
            <a:ext cx="39624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1066800"/>
            <a:ext cx="53340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86224537"/>
              </p:ext>
            </p:extLst>
          </p:nvPr>
        </p:nvGraphicFramePr>
        <p:xfrm>
          <a:off x="304800" y="1955800"/>
          <a:ext cx="85344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55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CFE786-4C82-4AE0-B3A4-1F12FDAC9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0CCFE786-4C82-4AE0-B3A4-1F12FDAC9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0CCFE786-4C82-4AE0-B3A4-1F12FDAC9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0CCFE786-4C82-4AE0-B3A4-1F12FDAC9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5200" y="381000"/>
            <a:ext cx="19050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 বিভাগ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05200" y="2819400"/>
            <a:ext cx="2133600" cy="1600200"/>
            <a:chOff x="3810000" y="2438400"/>
            <a:chExt cx="2439306" cy="1828800"/>
          </a:xfrm>
        </p:grpSpPr>
        <p:pic>
          <p:nvPicPr>
            <p:cNvPr id="4" name="Picture 3" descr="Jatiyo_Sangshad_Bhaban_(Roehl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200" y="2438400"/>
              <a:ext cx="2362200" cy="1828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3810000" y="3729335"/>
              <a:ext cx="2439306" cy="457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ln w="11430"/>
                  <a:latin typeface="NikoshBAN" pitchFamily="2" charset="0"/>
                  <a:cs typeface="NikoshBAN" pitchFamily="2" charset="0"/>
                </a:rPr>
                <a:t>বাংলাদেশের আইন সভা</a:t>
              </a:r>
              <a:endParaRPr lang="en-US" sz="2000" dirty="0"/>
            </a:p>
          </p:txBody>
        </p:sp>
      </p:grpSp>
      <p:pic>
        <p:nvPicPr>
          <p:cNvPr id="6" name="Picture 5" descr="bd-co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81000"/>
            <a:ext cx="3048000" cy="2315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1402574954_939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419600"/>
            <a:ext cx="3029065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p_des_f_img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60" y="381000"/>
            <a:ext cx="2500040" cy="1985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/>
          <a:srcRect l="28697" t="8333" r="22694" b="6250"/>
          <a:stretch>
            <a:fillRect/>
          </a:stretch>
        </p:blipFill>
        <p:spPr bwMode="auto">
          <a:xfrm>
            <a:off x="6477000" y="4495800"/>
            <a:ext cx="2257193" cy="2073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Rectangular Callout 25"/>
          <p:cNvSpPr/>
          <p:nvPr/>
        </p:nvSpPr>
        <p:spPr>
          <a:xfrm>
            <a:off x="4038600" y="6096000"/>
            <a:ext cx="2362200" cy="533400"/>
          </a:xfrm>
          <a:prstGeom prst="wedgeRectCallout">
            <a:avLst>
              <a:gd name="adj1" fmla="val -76933"/>
              <a:gd name="adj2" fmla="val -19363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জনমত প্রকাশ করে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ectangular Callout 26"/>
          <p:cNvSpPr/>
          <p:nvPr/>
        </p:nvSpPr>
        <p:spPr>
          <a:xfrm>
            <a:off x="3581400" y="4572000"/>
            <a:ext cx="2362200" cy="1371600"/>
          </a:xfrm>
          <a:prstGeom prst="wedgeRectCallout">
            <a:avLst>
              <a:gd name="adj1" fmla="val 69490"/>
              <a:gd name="adj2" fmla="val 12935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রাষ্ট্রপতির বিরুদ্ধে কোন অভিযোগ হলে তার বিচার বিবেচনা করে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304800" y="3352800"/>
            <a:ext cx="3048000" cy="762000"/>
          </a:xfrm>
          <a:prstGeom prst="wedgeRectCallout">
            <a:avLst>
              <a:gd name="adj1" fmla="val -2277"/>
              <a:gd name="adj2" fmla="val -131165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 প্রণয়ন ও পরিবর্তন করে।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5943600" y="3124200"/>
            <a:ext cx="2895600" cy="762000"/>
          </a:xfrm>
          <a:prstGeom prst="wedgeRectCallout">
            <a:avLst>
              <a:gd name="adj1" fmla="val 11854"/>
              <a:gd name="adj2" fmla="val -95885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সংবিধান প্রণয়ন ও সংশোধন করে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04800"/>
            <a:ext cx="32004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 বিভাগ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4036995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86200"/>
            <a:ext cx="30480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3399" y="3124200"/>
            <a:ext cx="381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সরকারের আয়-ব্যয় নিয়ন্ত্রণ করে </a:t>
            </a:r>
            <a:endParaRPr lang="en-US" sz="2800" dirty="0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914400"/>
            <a:ext cx="3048000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3399" y="6096000"/>
            <a:ext cx="381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জাতীয় বাজেট অনুমোদন করে </a:t>
            </a:r>
            <a:endParaRPr lang="en-US" sz="2800" dirty="0"/>
          </a:p>
        </p:txBody>
      </p:sp>
      <p:pic>
        <p:nvPicPr>
          <p:cNvPr id="7" name="Picture 6" descr="2012-06-16-18-01-12-4fdcc9e882386-untitled-5.jpg"/>
          <p:cNvPicPr>
            <a:picLocks noChangeAspect="1"/>
          </p:cNvPicPr>
          <p:nvPr/>
        </p:nvPicPr>
        <p:blipFill>
          <a:blip r:embed="rId5"/>
          <a:srcRect b="15665"/>
          <a:stretch>
            <a:fillRect/>
          </a:stretch>
        </p:blipFill>
        <p:spPr>
          <a:xfrm>
            <a:off x="4876800" y="3886200"/>
            <a:ext cx="31242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257800" y="6096000"/>
            <a:ext cx="320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কর ধার্য করে </a:t>
            </a:r>
            <a:endParaRPr lang="en-US" sz="2800" dirty="0"/>
          </a:p>
        </p:txBody>
      </p:sp>
      <p:pic>
        <p:nvPicPr>
          <p:cNvPr id="9" name="Picture 8" descr="image_13323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914400"/>
            <a:ext cx="30480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765962" y="3210580"/>
            <a:ext cx="3463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জাতীয় তহবিল গঠন করে  </a:t>
            </a:r>
            <a:endParaRPr lang="en-US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04800"/>
            <a:ext cx="32004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48400" y="304800"/>
            <a:ext cx="2590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724400"/>
            <a:ext cx="8534400" cy="1905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রাষ্ট্রের বাজেট তৈ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পাশ করা সরকারের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বিভাগের অন্যতম চ্যালেঞ্জ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 ব্যাখ্যা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udget-Boo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914400"/>
            <a:ext cx="3048000" cy="3553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14722</TotalTime>
  <Words>1122</Words>
  <Application>Microsoft Office PowerPoint</Application>
  <PresentationFormat>On-screen Show (4:3)</PresentationFormat>
  <Paragraphs>176</Paragraphs>
  <Slides>27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NikoshBAN</vt:lpstr>
      <vt:lpstr>Times New Roman</vt:lpstr>
      <vt:lpstr>Vrinda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Baten</cp:lastModifiedBy>
  <cp:revision>1166</cp:revision>
  <dcterms:created xsi:type="dcterms:W3CDTF">2014-05-19T06:43:56Z</dcterms:created>
  <dcterms:modified xsi:type="dcterms:W3CDTF">2016-08-10T03:23:09Z</dcterms:modified>
</cp:coreProperties>
</file>